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2" r:id="rId2"/>
    <p:sldId id="256" r:id="rId3"/>
    <p:sldId id="259" r:id="rId4"/>
    <p:sldId id="260" r:id="rId5"/>
    <p:sldId id="268" r:id="rId6"/>
    <p:sldId id="261" r:id="rId7"/>
    <p:sldId id="262" r:id="rId8"/>
    <p:sldId id="264" r:id="rId9"/>
    <p:sldId id="265" r:id="rId10"/>
    <p:sldId id="263" r:id="rId11"/>
    <p:sldId id="266" r:id="rId12"/>
    <p:sldId id="270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322" autoAdjust="0"/>
  </p:normalViewPr>
  <p:slideViewPr>
    <p:cSldViewPr>
      <p:cViewPr varScale="1">
        <p:scale>
          <a:sx n="89" d="100"/>
          <a:sy n="89" d="100"/>
        </p:scale>
        <p:origin x="224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469FD-BDFC-43EE-B8FA-56A064D5B02F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C607F9-7D4A-4C9F-AF47-1DE5E3F2D6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	</a:t>
            </a:r>
            <a:r>
              <a:rPr lang="ru-RU" sz="1200" dirty="0" smtClean="0"/>
              <a:t>Персонализированная система мониторинга АО ”</a:t>
            </a:r>
            <a:r>
              <a:rPr lang="ru-RU" sz="1200" dirty="0" err="1" smtClean="0"/>
              <a:t>Казахтелеком</a:t>
            </a:r>
            <a:r>
              <a:rPr lang="ru-RU" sz="1200" dirty="0" smtClean="0"/>
              <a:t>”  на основе данных RIPE </a:t>
            </a:r>
            <a:r>
              <a:rPr lang="ru-RU" sz="1200" dirty="0" err="1" smtClean="0"/>
              <a:t>Atlas</a:t>
            </a:r>
            <a:r>
              <a:rPr lang="ru-RU" sz="1200" dirty="0" smtClean="0"/>
              <a:t> на сегодняшний день представлена 3 якорями и 17 измерительными зондами, расположенными во</a:t>
            </a:r>
            <a:r>
              <a:rPr lang="ru-RU" sz="1200" baseline="0" dirty="0" smtClean="0"/>
              <a:t> всех областных центрах </a:t>
            </a:r>
            <a:r>
              <a:rPr lang="ru-RU" sz="1200" dirty="0" smtClean="0"/>
              <a:t>Казахстана.</a:t>
            </a:r>
          </a:p>
          <a:p>
            <a:pPr algn="just"/>
            <a:endParaRPr lang="en-US" sz="1200" dirty="0" smtClean="0"/>
          </a:p>
          <a:p>
            <a:pPr algn="just"/>
            <a:r>
              <a:rPr lang="en-US" sz="1200" dirty="0" smtClean="0"/>
              <a:t>	</a:t>
            </a:r>
            <a:r>
              <a:rPr lang="en-US" sz="1000" dirty="0" smtClean="0"/>
              <a:t>RIPE NCC </a:t>
            </a:r>
            <a:r>
              <a:rPr lang="ru-RU" sz="1000" dirty="0" smtClean="0"/>
              <a:t>- обширный центр координации, измерений и мониторинга параметров глобальной сети. Одним из его передовых сервисов является система мониторинга RIPE </a:t>
            </a:r>
            <a:r>
              <a:rPr lang="ru-RU" sz="1000" dirty="0" err="1" smtClean="0"/>
              <a:t>Atlas</a:t>
            </a:r>
            <a:r>
              <a:rPr lang="ru-RU" sz="1000" dirty="0" smtClean="0"/>
              <a:t>, представляющая собой совокупность множества активных измерительных проб, разнесенных по всему миру и измеряющих подключение и доступность интернет ресурсов, тем самым, предоставляя беспрецедентную картину текущего состояния Интернет в реальном режиме времени. </a:t>
            </a:r>
            <a:r>
              <a:rPr lang="en-US" sz="1000" dirty="0" smtClean="0"/>
              <a:t>RIPE NCC</a:t>
            </a:r>
            <a:r>
              <a:rPr lang="ru-RU" sz="1000" dirty="0" smtClean="0"/>
              <a:t>, используя результаты измерений пробов и основываясь на агрегированных данных, предоставляет информацию в виде карт и графиков.</a:t>
            </a:r>
          </a:p>
          <a:p>
            <a:pPr algn="just"/>
            <a:r>
              <a:rPr lang="ru-RU" sz="1000" dirty="0" smtClean="0"/>
              <a:t> </a:t>
            </a:r>
          </a:p>
          <a:p>
            <a:pPr algn="just"/>
            <a:r>
              <a:rPr lang="ru-RU" sz="1000" dirty="0" smtClean="0"/>
              <a:t>	В RIPE </a:t>
            </a:r>
            <a:r>
              <a:rPr lang="ru-RU" sz="1000" dirty="0" err="1" smtClean="0"/>
              <a:t>Atlas</a:t>
            </a:r>
            <a:r>
              <a:rPr lang="ru-RU" sz="1000" dirty="0" smtClean="0"/>
              <a:t> могут быть заданы следующие измерения:</a:t>
            </a:r>
          </a:p>
          <a:p>
            <a:pPr algn="just"/>
            <a:r>
              <a:rPr lang="ru-RU" sz="1000" dirty="0" smtClean="0"/>
              <a:t> </a:t>
            </a:r>
          </a:p>
          <a:p>
            <a:pPr algn="just"/>
            <a:r>
              <a:rPr lang="ru-RU" sz="1000" dirty="0" smtClean="0"/>
              <a:t>	</a:t>
            </a:r>
            <a:r>
              <a:rPr lang="en-US" sz="1000" dirty="0" smtClean="0"/>
              <a:t>- Ping;	- </a:t>
            </a:r>
            <a:r>
              <a:rPr lang="en-US" sz="1000" dirty="0" err="1" smtClean="0"/>
              <a:t>Traceroute</a:t>
            </a:r>
            <a:r>
              <a:rPr lang="en-US" sz="1000" dirty="0" smtClean="0"/>
              <a:t>;	</a:t>
            </a:r>
            <a:r>
              <a:rPr lang="ru-RU" sz="1000" dirty="0" smtClean="0"/>
              <a:t>	</a:t>
            </a:r>
            <a:r>
              <a:rPr lang="en-US" sz="1000" dirty="0" smtClean="0"/>
              <a:t>- HTTP;</a:t>
            </a:r>
            <a:endParaRPr lang="ru-RU" sz="1000" dirty="0" smtClean="0"/>
          </a:p>
          <a:p>
            <a:pPr algn="just"/>
            <a:r>
              <a:rPr lang="ru-RU" sz="1000" dirty="0" smtClean="0"/>
              <a:t>	</a:t>
            </a:r>
            <a:r>
              <a:rPr lang="en-US" sz="1000" dirty="0" smtClean="0"/>
              <a:t>- DNS;	- NTP;		- SSL.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607F9-7D4A-4C9F-AF47-1DE5E3F2D6D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607F9-7D4A-4C9F-AF47-1DE5E3F2D6DC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996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ru-RU" sz="1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607F9-7D4A-4C9F-AF47-1DE5E3F2D6D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1200" dirty="0" smtClean="0"/>
              <a:t>	</a:t>
            </a:r>
            <a:endParaRPr lang="ru-RU" sz="1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607F9-7D4A-4C9F-AF47-1DE5E3F2D6D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1200" dirty="0" smtClean="0"/>
              <a:t>	</a:t>
            </a:r>
            <a:endParaRPr lang="ru-RU" sz="1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607F9-7D4A-4C9F-AF47-1DE5E3F2D6D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dirty="0" smtClean="0"/>
              <a:t>	</a:t>
            </a:r>
            <a:endParaRPr lang="ru-RU" sz="1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607F9-7D4A-4C9F-AF47-1DE5E3F2D6D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BE562-C721-4B7C-A76E-80B3DB9303D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607F9-7D4A-4C9F-AF47-1DE5E3F2D6D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2B41F-6F79-42D3-839F-9EE9D9DC2DD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2B41F-6F79-42D3-839F-9EE9D9DC2DD9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B791-E817-42F1-A4EC-AC915AF6AC90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5AF59-9FE9-4F26-8E2C-3A23D329A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B791-E817-42F1-A4EC-AC915AF6AC90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5AF59-9FE9-4F26-8E2C-3A23D329A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B791-E817-42F1-A4EC-AC915AF6AC90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5AF59-9FE9-4F26-8E2C-3A23D329A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B791-E817-42F1-A4EC-AC915AF6AC90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5AF59-9FE9-4F26-8E2C-3A23D329A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B791-E817-42F1-A4EC-AC915AF6AC90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5AF59-9FE9-4F26-8E2C-3A23D329A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B791-E817-42F1-A4EC-AC915AF6AC90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5AF59-9FE9-4F26-8E2C-3A23D329A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B791-E817-42F1-A4EC-AC915AF6AC90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5AF59-9FE9-4F26-8E2C-3A23D329A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B791-E817-42F1-A4EC-AC915AF6AC90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5AF59-9FE9-4F26-8E2C-3A23D329A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B791-E817-42F1-A4EC-AC915AF6AC90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5AF59-9FE9-4F26-8E2C-3A23D329A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B791-E817-42F1-A4EC-AC915AF6AC90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5AF59-9FE9-4F26-8E2C-3A23D329A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B791-E817-42F1-A4EC-AC915AF6AC90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5AF59-9FE9-4F26-8E2C-3A23D329A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4B791-E817-42F1-A4EC-AC915AF6AC90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5AF59-9FE9-4F26-8E2C-3A23D329A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7.jpe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11" Type="http://schemas.openxmlformats.org/officeDocument/2006/relationships/image" Target="../media/image17.jpe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jpeg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9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Применение </a:t>
            </a:r>
            <a:r>
              <a:rPr lang="en-US" dirty="0" smtClean="0"/>
              <a:t>Ripe Atlas</a:t>
            </a:r>
            <a:r>
              <a:rPr lang="ru-RU" dirty="0" smtClean="0"/>
              <a:t> на сетях национального оператора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ru-RU" dirty="0" smtClean="0"/>
              <a:t>Построение своей системы мониторинга по мотивам «Атласа»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56939" y="5661248"/>
            <a:ext cx="4208512" cy="890899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rgbClr val="007CC6"/>
                </a:solidFill>
              </a:rPr>
              <a:t>Никитин А.Е.</a:t>
            </a:r>
          </a:p>
          <a:p>
            <a:pPr algn="l"/>
            <a:r>
              <a:rPr lang="ru-RU" sz="2000" dirty="0" smtClean="0">
                <a:solidFill>
                  <a:srgbClr val="007CC6"/>
                </a:solidFill>
              </a:rPr>
              <a:t>Директор ЕЦУС</a:t>
            </a:r>
          </a:p>
        </p:txBody>
      </p:sp>
      <p:pic>
        <p:nvPicPr>
          <p:cNvPr id="4" name="Picture 6" descr="Картинки по запросу monito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5200770"/>
            <a:ext cx="4360969" cy="163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артинки по запросу казахтелеко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660" y="5972037"/>
            <a:ext cx="1287080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Картинки по запросу service monito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626" y="188640"/>
            <a:ext cx="2168748" cy="142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48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90272" y="3352726"/>
            <a:ext cx="1264385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dirty="0" smtClean="0"/>
              <a:t>Сеть </a:t>
            </a:r>
            <a:r>
              <a:rPr lang="en-US" sz="2000" dirty="0" smtClean="0"/>
              <a:t>ETTH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768011" y="1139626"/>
            <a:ext cx="2239139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dirty="0" smtClean="0"/>
              <a:t>Видеонаблюдение</a:t>
            </a:r>
            <a:endParaRPr lang="en-US" sz="2000" dirty="0" smtClean="0"/>
          </a:p>
          <a:p>
            <a:pPr algn="ctr"/>
            <a:r>
              <a:rPr lang="ru-RU" sz="2000" dirty="0" smtClean="0"/>
              <a:t>в подъездах</a:t>
            </a:r>
          </a:p>
          <a:p>
            <a:pPr algn="ctr"/>
            <a:r>
              <a:rPr lang="ru-RU" sz="2000" dirty="0" smtClean="0"/>
              <a:t>Сеть </a:t>
            </a:r>
            <a:r>
              <a:rPr lang="en-US" sz="2000" dirty="0" smtClean="0"/>
              <a:t>GPON</a:t>
            </a:r>
            <a:endParaRPr lang="ru-RU" sz="2000" dirty="0"/>
          </a:p>
        </p:txBody>
      </p:sp>
      <p:pic>
        <p:nvPicPr>
          <p:cNvPr id="1034" name="Picture 10" descr="Картинки по запросу абонент gp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886591"/>
            <a:ext cx="1506204" cy="158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260323" y="5385121"/>
            <a:ext cx="958917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dirty="0" smtClean="0"/>
              <a:t>Клиент</a:t>
            </a:r>
            <a:endParaRPr lang="ru-RU" sz="2000" dirty="0"/>
          </a:p>
        </p:txBody>
      </p:sp>
      <p:pic>
        <p:nvPicPr>
          <p:cNvPr id="1042" name="Picture 18" descr="Картинки по запросу видеомониторинг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695" y="910595"/>
            <a:ext cx="850303" cy="104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Картинки по запросу ett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200" y="2137338"/>
            <a:ext cx="2286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TextBox 72"/>
          <p:cNvSpPr txBox="1"/>
          <p:nvPr/>
        </p:nvSpPr>
        <p:spPr>
          <a:xfrm>
            <a:off x="251520" y="1124744"/>
            <a:ext cx="3240360" cy="919401"/>
          </a:xfrm>
          <a:prstGeom prst="flowChartAlternateProcess">
            <a:avLst/>
          </a:prstGeom>
          <a:solidFill>
            <a:srgbClr val="99FFCC">
              <a:alpha val="88000"/>
            </a:srgb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Охват </a:t>
            </a:r>
            <a:r>
              <a:rPr lang="ru-RU" sz="2400" b="1" dirty="0" smtClean="0"/>
              <a:t>300 </a:t>
            </a:r>
            <a:r>
              <a:rPr lang="ru-RU" sz="2400" dirty="0" smtClean="0"/>
              <a:t>городов и поселков </a:t>
            </a:r>
            <a:endParaRPr lang="ru-RU" sz="2400" dirty="0"/>
          </a:p>
        </p:txBody>
      </p:sp>
      <p:sp>
        <p:nvSpPr>
          <p:cNvPr id="75" name="TextBox 74"/>
          <p:cNvSpPr txBox="1"/>
          <p:nvPr/>
        </p:nvSpPr>
        <p:spPr>
          <a:xfrm>
            <a:off x="251520" y="4437112"/>
            <a:ext cx="3240360" cy="2145268"/>
          </a:xfrm>
          <a:prstGeom prst="flowChartAlternateProcess">
            <a:avLst/>
          </a:prstGeom>
          <a:solidFill>
            <a:srgbClr val="99FFCC">
              <a:alpha val="88000"/>
            </a:srgb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Измерения </a:t>
            </a:r>
            <a:r>
              <a:rPr lang="en-US" sz="2400" dirty="0" smtClean="0"/>
              <a:t> </a:t>
            </a:r>
            <a:r>
              <a:rPr lang="ru-RU" sz="2400" dirty="0" smtClean="0"/>
              <a:t>на первом этапе</a:t>
            </a:r>
            <a:r>
              <a:rPr lang="en-US" sz="2400" dirty="0" smtClean="0"/>
              <a:t>:</a:t>
            </a:r>
          </a:p>
          <a:p>
            <a:pPr algn="ctr"/>
            <a:r>
              <a:rPr lang="en-US" sz="2400" b="1" dirty="0" smtClean="0"/>
              <a:t>HTTP</a:t>
            </a:r>
          </a:p>
          <a:p>
            <a:pPr algn="ctr"/>
            <a:r>
              <a:rPr lang="en-US" sz="2400" b="1" dirty="0" smtClean="0"/>
              <a:t>PING</a:t>
            </a:r>
          </a:p>
          <a:p>
            <a:pPr algn="ctr"/>
            <a:r>
              <a:rPr lang="en-US" sz="2400" b="1" dirty="0" smtClean="0"/>
              <a:t>DOWNLOAD</a:t>
            </a:r>
            <a:endParaRPr lang="ru-RU" sz="2400" b="1" dirty="0" smtClean="0"/>
          </a:p>
        </p:txBody>
      </p:sp>
      <p:pic>
        <p:nvPicPr>
          <p:cNvPr id="77" name="Picture 2" descr="C:\Users\Shmit\Desktop\Песочница\Лого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61886" y="0"/>
            <a:ext cx="882114" cy="793758"/>
          </a:xfrm>
          <a:prstGeom prst="rect">
            <a:avLst/>
          </a:prstGeom>
          <a:noFill/>
        </p:spPr>
      </p:pic>
      <p:sp>
        <p:nvSpPr>
          <p:cNvPr id="78" name="Заголовок 1"/>
          <p:cNvSpPr txBox="1">
            <a:spLocks/>
          </p:cNvSpPr>
          <p:nvPr/>
        </p:nvSpPr>
        <p:spPr>
          <a:xfrm>
            <a:off x="1" y="0"/>
            <a:ext cx="9143999" cy="75582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  <a:ea typeface="+mj-ea"/>
                <a:cs typeface="+mj-cs"/>
              </a:rPr>
              <a:t>Качество 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  <a:ea typeface="+mj-ea"/>
                <a:cs typeface="+mj-cs"/>
              </a:rPr>
              <a:t>END2END. </a:t>
            </a:r>
            <a:endParaRPr lang="ru-RU" sz="36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  <a:ea typeface="+mj-ea"/>
                <a:cs typeface="+mj-cs"/>
              </a:rPr>
              <a:t>Максимально близко к клиенту.</a:t>
            </a:r>
            <a:endParaRPr kumimoji="0" lang="ru-RU" sz="3600" b="1" i="0" u="none" strike="noStrike" kern="1200" cap="none" spc="0" normalizeH="0" baseline="0" noProof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20" y="2708920"/>
            <a:ext cx="3240360" cy="919401"/>
          </a:xfrm>
          <a:prstGeom prst="flowChartAlternateProcess">
            <a:avLst/>
          </a:prstGeom>
          <a:solidFill>
            <a:srgbClr val="99FFCC">
              <a:alpha val="88000"/>
            </a:srgb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Централизованная система управления</a:t>
            </a:r>
            <a:endParaRPr lang="ru-RU" sz="2400" dirty="0"/>
          </a:p>
        </p:txBody>
      </p:sp>
      <p:pic>
        <p:nvPicPr>
          <p:cNvPr id="15" name="Picture 2" descr="Картинки по запросу казахтелеком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920" y="5993904"/>
            <a:ext cx="1287080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51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Презентация системы мониторинга\Графики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806499"/>
            <a:ext cx="7731343" cy="3918645"/>
          </a:xfrm>
          <a:prstGeom prst="rect">
            <a:avLst/>
          </a:prstGeom>
          <a:noFill/>
        </p:spPr>
      </p:pic>
      <p:pic>
        <p:nvPicPr>
          <p:cNvPr id="1027" name="Picture 3" descr="C:\Users\admin\Desktop\Презентация системы мониторинга\HTT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99" y="4795700"/>
            <a:ext cx="7731343" cy="977649"/>
          </a:xfrm>
          <a:prstGeom prst="rect">
            <a:avLst/>
          </a:prstGeom>
          <a:noFill/>
        </p:spPr>
      </p:pic>
      <p:pic>
        <p:nvPicPr>
          <p:cNvPr id="14" name="Picture 2" descr="C:\Users\Shmit\Desktop\Песочница\Лог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61886" y="0"/>
            <a:ext cx="882114" cy="793758"/>
          </a:xfrm>
          <a:prstGeom prst="rect">
            <a:avLst/>
          </a:prstGeom>
          <a:noFill/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1" y="0"/>
            <a:ext cx="9143999" cy="7558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  <a:ea typeface="+mj-ea"/>
                <a:cs typeface="+mj-cs"/>
              </a:rPr>
              <a:t>Получаемые измерения</a:t>
            </a:r>
            <a:endParaRPr kumimoji="0" lang="ru-RU" sz="3600" b="1" i="0" u="none" strike="noStrike" kern="1200" cap="none" spc="0" normalizeH="0" baseline="0" noProof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Картинки по запросу казахтелеком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920" y="5949608"/>
            <a:ext cx="1287080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11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admin port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75" y="356481"/>
            <a:ext cx="2286000" cy="1250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60067" y="1740327"/>
            <a:ext cx="2112509" cy="1151165"/>
          </a:xfrm>
          <a:prstGeom prst="rect">
            <a:avLst/>
          </a:prstGeom>
          <a:solidFill>
            <a:srgbClr val="00AFC6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solidFill>
                  <a:schemeClr val="tx1"/>
                </a:solidFill>
              </a:rPr>
              <a:t>Администрирование</a:t>
            </a:r>
          </a:p>
          <a:p>
            <a:pPr algn="ctr"/>
            <a:r>
              <a:rPr lang="ru-RU" sz="1350" dirty="0">
                <a:solidFill>
                  <a:schemeClr val="tx1"/>
                </a:solidFill>
              </a:rPr>
              <a:t>Настройка </a:t>
            </a:r>
            <a:r>
              <a:rPr lang="ru-RU" sz="1350" dirty="0" err="1">
                <a:solidFill>
                  <a:schemeClr val="tx1"/>
                </a:solidFill>
              </a:rPr>
              <a:t>пробов</a:t>
            </a:r>
            <a:endParaRPr lang="ru-RU" sz="1350" dirty="0">
              <a:solidFill>
                <a:schemeClr val="tx1"/>
              </a:solidFill>
            </a:endParaRPr>
          </a:p>
          <a:p>
            <a:pPr algn="ctr"/>
            <a:r>
              <a:rPr lang="ru-RU" sz="1350" dirty="0">
                <a:solidFill>
                  <a:schemeClr val="tx1"/>
                </a:solidFill>
              </a:rPr>
              <a:t>Настройка измерений</a:t>
            </a:r>
          </a:p>
          <a:p>
            <a:pPr algn="ctr"/>
            <a:r>
              <a:rPr lang="ru-RU" sz="1350" dirty="0">
                <a:solidFill>
                  <a:schemeClr val="tx1"/>
                </a:solidFill>
              </a:rPr>
              <a:t>Обновление ПО</a:t>
            </a:r>
          </a:p>
        </p:txBody>
      </p:sp>
      <p:pic>
        <p:nvPicPr>
          <p:cNvPr id="3076" name="Picture 4" descr="Картинки по запросу githu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471" y="434920"/>
            <a:ext cx="2542394" cy="98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92412" y="1740327"/>
            <a:ext cx="2112509" cy="1151165"/>
          </a:xfrm>
          <a:prstGeom prst="rect">
            <a:avLst/>
          </a:prstGeom>
          <a:solidFill>
            <a:srgbClr val="00AFC6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solidFill>
                  <a:schemeClr val="tx1"/>
                </a:solidFill>
              </a:rPr>
              <a:t>Защита от «авторства»</a:t>
            </a:r>
          </a:p>
          <a:p>
            <a:pPr algn="ctr"/>
            <a:r>
              <a:rPr lang="ru-RU" sz="1350" dirty="0">
                <a:solidFill>
                  <a:schemeClr val="tx1"/>
                </a:solidFill>
              </a:rPr>
              <a:t>Открытый код</a:t>
            </a:r>
            <a:br>
              <a:rPr lang="ru-RU" sz="1350" dirty="0">
                <a:solidFill>
                  <a:schemeClr val="tx1"/>
                </a:solidFill>
              </a:rPr>
            </a:br>
            <a:r>
              <a:rPr lang="ru-RU" sz="1350" dirty="0">
                <a:solidFill>
                  <a:schemeClr val="tx1"/>
                </a:solidFill>
              </a:rPr>
              <a:t>Версионность</a:t>
            </a:r>
          </a:p>
          <a:p>
            <a:pPr algn="ctr"/>
            <a:r>
              <a:rPr lang="ru-RU" sz="1350" dirty="0">
                <a:solidFill>
                  <a:schemeClr val="tx1"/>
                </a:solidFill>
              </a:rPr>
              <a:t>Использование открытого ПО</a:t>
            </a:r>
          </a:p>
        </p:txBody>
      </p:sp>
      <p:pic>
        <p:nvPicPr>
          <p:cNvPr id="3078" name="Picture 6" descr="Картинки по запросу cheap pri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334"/>
            <a:ext cx="2721769" cy="15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124758" y="1740327"/>
            <a:ext cx="2112509" cy="1151165"/>
          </a:xfrm>
          <a:prstGeom prst="rect">
            <a:avLst/>
          </a:prstGeom>
          <a:solidFill>
            <a:srgbClr val="00AFC6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solidFill>
                  <a:schemeClr val="tx1"/>
                </a:solidFill>
              </a:rPr>
              <a:t>Охват 300 городов и поселков на порядок дешевле любых коммерческих систем</a:t>
            </a:r>
          </a:p>
          <a:p>
            <a:pPr algn="ctr"/>
            <a:endParaRPr lang="ru-RU" sz="1350" dirty="0">
              <a:solidFill>
                <a:schemeClr val="tx1"/>
              </a:solidFill>
            </a:endParaRPr>
          </a:p>
        </p:txBody>
      </p:sp>
      <p:pic>
        <p:nvPicPr>
          <p:cNvPr id="3080" name="Picture 8" descr="Картинки по запросу выгодно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430" y="2889991"/>
            <a:ext cx="3006498" cy="225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Картинки по запросу безопасно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801" y="3213838"/>
            <a:ext cx="1701201" cy="170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Картинки по запросу счастливый клиент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78" y="3295513"/>
            <a:ext cx="1959594" cy="1306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Картинки по запросу казахстан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316" y="4068314"/>
            <a:ext cx="4182684" cy="273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Картинки по запросу казахтелеком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91" y="5544055"/>
            <a:ext cx="1504352" cy="94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5972" y="4900103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Масштабируемость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Гибкость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Не ограниченное количество измерений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Централизованная системы управления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Открытый </a:t>
            </a:r>
            <a:r>
              <a:rPr lang="ru-RU" dirty="0"/>
              <a:t>исходный код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Низкая </a:t>
            </a:r>
            <a:r>
              <a:rPr lang="ru-RU" dirty="0" smtClean="0"/>
              <a:t>стоимость</a:t>
            </a:r>
            <a:endParaRPr lang="ru-RU" dirty="0"/>
          </a:p>
        </p:txBody>
      </p:sp>
      <p:pic>
        <p:nvPicPr>
          <p:cNvPr id="15" name="Picture 2" descr="C:\Users\Shmit\Desktop\Песочница\Лого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261886" y="926450"/>
            <a:ext cx="882114" cy="7937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475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any ques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78333"/>
            <a:ext cx="7393191" cy="567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Картинки по запросу вопросы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0"/>
            <a:ext cx="5712569" cy="1428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Картинки по запросу казахтелеком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920" y="5993904"/>
            <a:ext cx="1287080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53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 descr="Картинки по запросу казахста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23" y="1033137"/>
            <a:ext cx="8784976" cy="510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0" y="116632"/>
            <a:ext cx="9144000" cy="6741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342900" marR="0" lvl="0" indent="-342900" algn="ct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Персонализированная система мониторинга RIPE 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Atlas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АО ”Казахтелеком”.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1600" b="1" dirty="0" smtClean="0">
                <a:solidFill>
                  <a:srgbClr val="0033CC"/>
                </a:solidFill>
              </a:rPr>
              <a:t>Территориальное распределение измерительных </a:t>
            </a:r>
            <a:r>
              <a:rPr lang="ru-RU" sz="1600" b="1" dirty="0" err="1" smtClean="0">
                <a:solidFill>
                  <a:srgbClr val="0033CC"/>
                </a:solidFill>
              </a:rPr>
              <a:t>пробов</a:t>
            </a:r>
            <a:r>
              <a:rPr lang="ru-RU" sz="1600" b="1" dirty="0" smtClean="0">
                <a:solidFill>
                  <a:srgbClr val="0033CC"/>
                </a:solidFill>
              </a:rPr>
              <a:t> и якорей.</a:t>
            </a:r>
            <a:endParaRPr lang="ru-RU" sz="1600" b="1" dirty="0" smtClean="0">
              <a:solidFill>
                <a:srgbClr val="0033CC"/>
              </a:solidFill>
              <a:latin typeface="Calibri" pitchFamily="34" charset="0"/>
              <a:sym typeface="Calibri" pitchFamily="34" charset="0"/>
            </a:endParaRPr>
          </a:p>
          <a:p>
            <a:pPr marL="342900" marR="0" lvl="0" indent="-342900" algn="ct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19672" y="6075340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Anchor RIPE Atlas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228184" y="6229229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Probe</a:t>
            </a:r>
            <a:endParaRPr lang="ru-RU" sz="1400" dirty="0"/>
          </a:p>
        </p:txBody>
      </p:sp>
      <p:pic>
        <p:nvPicPr>
          <p:cNvPr id="5" name="Picture 2" descr="Картинки по запросу ripe anch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194" y="2577487"/>
            <a:ext cx="457147" cy="65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Картинки по запросу ripe anch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509120"/>
            <a:ext cx="457147" cy="65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model TL-MR 30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41" y="4356489"/>
            <a:ext cx="383977" cy="30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Картинки по запросу model TL-MR 30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674" y="3365139"/>
            <a:ext cx="383977" cy="30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Картинки по запросу model TL-MR 30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197" y="2067601"/>
            <a:ext cx="383977" cy="30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Картинки по запросу model TL-MR 30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051" y="2708217"/>
            <a:ext cx="383977" cy="30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Картинки по запросу ripe ancho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8838" y="6583907"/>
            <a:ext cx="92144" cy="13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Картинки по запросу model TL-MR 30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809" y="5075634"/>
            <a:ext cx="383977" cy="30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артинки по запросу ripe ancho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0512" y="6854032"/>
            <a:ext cx="92144" cy="13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Картинки по запросу model TL-MR 30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314" y="4855026"/>
            <a:ext cx="383977" cy="30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Картинки по запросу model TL-MR 30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096" y="5341487"/>
            <a:ext cx="383977" cy="30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Картинки по запросу model TL-MR 30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96752"/>
            <a:ext cx="383977" cy="30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Картинки по запросу model TL-MR 30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844824"/>
            <a:ext cx="383977" cy="30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Картинки по запросу model TL-MR 30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464" y="1811968"/>
            <a:ext cx="383977" cy="30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Картинки по запросу model TL-MR 30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455" y="2526105"/>
            <a:ext cx="383977" cy="30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Картинки по запросу ripe anch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044" y="2251903"/>
            <a:ext cx="457147" cy="65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Картинки по запросу model TL-MR 30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890" y="2137075"/>
            <a:ext cx="383977" cy="30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Картинки по запросу model TL-MR 30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618" y="2547401"/>
            <a:ext cx="383977" cy="30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Картинки по запросу model TL-MR 30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302" y="4159129"/>
            <a:ext cx="383977" cy="30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Картинки по запросу model TL-MR 30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834" y="3271520"/>
            <a:ext cx="383977" cy="30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Картинки по запросу model TL-MR 30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987" y="4464391"/>
            <a:ext cx="383977" cy="30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Картинки по запросу ripe anch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185" y="5932739"/>
            <a:ext cx="457147" cy="65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Картинки по запросу model TL-MR 30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150" y="6243325"/>
            <a:ext cx="383977" cy="30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Картинки по запросу model TL-MR 30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291" y="4986175"/>
            <a:ext cx="383977" cy="30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Картинки по запросу казахтелеком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704" y="5929791"/>
            <a:ext cx="1287080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0" y="116632"/>
            <a:ext cx="9144000" cy="6741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342900" marR="0" lvl="0" indent="-342900" algn="ct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itchFamily="34" charset="0"/>
              <a:ea typeface="+mn-ea"/>
              <a:cs typeface="+mn-cs"/>
              <a:sym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620688"/>
            <a:ext cx="11144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52400" y="188640"/>
            <a:ext cx="9144000" cy="6821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342900" marR="0" lvl="0" indent="-342900" algn="ct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Визуальное представление системы мониторинга RIPE 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Atlas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ct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Calibri" pitchFamily="34" charset="0"/>
              </a:rPr>
              <a:t>Внутренние интернет ресурсы.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658076"/>
              </p:ext>
            </p:extLst>
          </p:nvPr>
        </p:nvGraphicFramePr>
        <p:xfrm>
          <a:off x="2483768" y="5373216"/>
          <a:ext cx="4824537" cy="876300"/>
        </p:xfrm>
        <a:graphic>
          <a:graphicData uri="http://schemas.openxmlformats.org/drawingml/2006/table">
            <a:tbl>
              <a:tblPr/>
              <a:tblGrid>
                <a:gridCol w="1298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25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38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2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Severity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level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Internal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resources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External resources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Normal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 – 75 ms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 – 110 ms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Minor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75 – 115 ms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110 – 210 ms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Major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115 – 150 ms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210 – 300 ms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Critical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150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ms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and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more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300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ms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and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more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008" y="1102613"/>
            <a:ext cx="8821488" cy="409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Картинки по запросу казахтелеком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026" y="5993904"/>
            <a:ext cx="1287080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0" y="116632"/>
            <a:ext cx="9144000" cy="6741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342900" marR="0" lvl="0" indent="-342900" algn="ct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itchFamily="34" charset="0"/>
              <a:ea typeface="+mn-ea"/>
              <a:cs typeface="+mn-cs"/>
              <a:sym typeface="Calibri" pitchFamily="34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152400" y="188640"/>
            <a:ext cx="8812088" cy="6821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342900" marR="0" lvl="0" indent="-342900" algn="ct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Визуальное представление системы мониторинга RIPE Atlas.</a:t>
            </a:r>
          </a:p>
          <a:p>
            <a:pPr marL="342900" marR="0" lvl="0" indent="-342900" algn="ct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Calibri" pitchFamily="34" charset="0"/>
              </a:rPr>
              <a:t>Внешние интернет ресурсы.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itchFamily="34" charset="0"/>
              <a:ea typeface="+mn-ea"/>
              <a:cs typeface="+mn-cs"/>
              <a:sym typeface="Calibri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392344"/>
            <a:ext cx="8784976" cy="4214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Картинки по запросу казахтелеком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320" y="6041191"/>
            <a:ext cx="1287080" cy="8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141612"/>
              </p:ext>
            </p:extLst>
          </p:nvPr>
        </p:nvGraphicFramePr>
        <p:xfrm>
          <a:off x="2231739" y="5820118"/>
          <a:ext cx="4824537" cy="864095"/>
        </p:xfrm>
        <a:graphic>
          <a:graphicData uri="http://schemas.openxmlformats.org/drawingml/2006/table">
            <a:tbl>
              <a:tblPr/>
              <a:tblGrid>
                <a:gridCol w="1298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25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38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2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Severity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level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Internal resources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External resources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Normal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 – 75 ms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 – 110 ms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Minor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75 – 115 ms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110 – 210 ms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Major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115 – 150 ms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210 – 300 ms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Critical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150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ms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and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more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300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ms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and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more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28" r="8168"/>
          <a:stretch/>
        </p:blipFill>
        <p:spPr>
          <a:xfrm>
            <a:off x="3857349" y="3429000"/>
            <a:ext cx="5256584" cy="3429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67"/>
          <a:stretch/>
        </p:blipFill>
        <p:spPr>
          <a:xfrm>
            <a:off x="22218" y="9717"/>
            <a:ext cx="5724128" cy="3384376"/>
          </a:xfrm>
          <a:prstGeom prst="rect">
            <a:avLst/>
          </a:prstGeom>
        </p:spPr>
      </p:pic>
      <p:pic>
        <p:nvPicPr>
          <p:cNvPr id="2050" name="Picture 2" descr="Картинки по запросу казахтелеком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836712"/>
            <a:ext cx="2431703" cy="152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3568" y="3712339"/>
            <a:ext cx="235154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007CC6"/>
                </a:solidFill>
              </a:rPr>
              <a:t>Е</a:t>
            </a:r>
            <a:r>
              <a:rPr lang="ru-RU" sz="3200" dirty="0" smtClean="0"/>
              <a:t>диный</a:t>
            </a:r>
          </a:p>
          <a:p>
            <a:r>
              <a:rPr lang="ru-RU" sz="4400" dirty="0" smtClean="0">
                <a:solidFill>
                  <a:srgbClr val="007CC6"/>
                </a:solidFill>
              </a:rPr>
              <a:t>Ц</a:t>
            </a:r>
            <a:r>
              <a:rPr lang="ru-RU" sz="3200" dirty="0" smtClean="0"/>
              <a:t>ентр</a:t>
            </a:r>
          </a:p>
          <a:p>
            <a:r>
              <a:rPr lang="ru-RU" sz="4400" dirty="0" smtClean="0">
                <a:solidFill>
                  <a:srgbClr val="007CC6"/>
                </a:solidFill>
              </a:rPr>
              <a:t>У</a:t>
            </a:r>
            <a:r>
              <a:rPr lang="ru-RU" sz="3200" dirty="0" smtClean="0"/>
              <a:t>правления</a:t>
            </a:r>
          </a:p>
          <a:p>
            <a:r>
              <a:rPr lang="ru-RU" sz="4400" dirty="0" smtClean="0">
                <a:solidFill>
                  <a:srgbClr val="007CC6"/>
                </a:solidFill>
              </a:rPr>
              <a:t>С</a:t>
            </a:r>
            <a:r>
              <a:rPr lang="ru-RU" sz="3200" dirty="0" smtClean="0"/>
              <a:t>етями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8595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0" y="116632"/>
            <a:ext cx="9144000" cy="6741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342900" marR="0" lvl="0" indent="-342900" algn="ct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itchFamily="34" charset="0"/>
              <a:ea typeface="+mn-ea"/>
              <a:cs typeface="+mn-cs"/>
              <a:sym typeface="Calibri" pitchFamily="34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52400" y="188640"/>
            <a:ext cx="9144000" cy="6821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342900" marR="0" lvl="0" indent="-342900" algn="ct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Графическая информация на портале, аналитика.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itchFamily="34" charset="0"/>
              <a:ea typeface="+mn-ea"/>
              <a:cs typeface="+mn-cs"/>
              <a:sym typeface="Calibri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5301208"/>
            <a:ext cx="61926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836712"/>
            <a:ext cx="6199625" cy="4453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Картинки по запросу казахтелеком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920" y="5993904"/>
            <a:ext cx="1287080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0" y="116632"/>
            <a:ext cx="9144000" cy="6741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342900" marR="0" lvl="0" indent="-342900" algn="ct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itchFamily="34" charset="0"/>
              <a:ea typeface="+mn-ea"/>
              <a:cs typeface="+mn-cs"/>
              <a:sym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620688"/>
            <a:ext cx="11144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52400" y="188640"/>
            <a:ext cx="9144000" cy="6821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342900" marR="0" lvl="0" indent="-342900" algn="ct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Calibri" pitchFamily="34" charset="0"/>
              </a:rPr>
              <a:t>Настройки аккаунта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itchFamily="34" charset="0"/>
              <a:ea typeface="+mn-ea"/>
              <a:cs typeface="+mn-cs"/>
              <a:sym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908720"/>
            <a:ext cx="8389542" cy="5312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Картинки по запросу казахтелеком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651" y="5993904"/>
            <a:ext cx="1287080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12" descr="Картинки по запросу казахста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8784976" cy="510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Овал 19"/>
          <p:cNvSpPr/>
          <p:nvPr/>
        </p:nvSpPr>
        <p:spPr>
          <a:xfrm>
            <a:off x="4189324" y="3549474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6436731" y="4764050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4857753" y="4929198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6858017" y="4500570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6786579" y="4143380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6335817" y="4339802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6935250" y="3684634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5072067" y="5143512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7166943" y="2508544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6992403" y="2986599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6773839" y="2533127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7382804" y="2827117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6593250" y="4030883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4088411" y="3051085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4397850" y="2785927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4628380" y="3069237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827584" y="2636912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4564667" y="1700454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4283968" y="1556792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1187624" y="5085184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4705353" y="1419212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4065765" y="1629277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1187624" y="3284984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1115616" y="2852936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1475656" y="2564904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1547664" y="2924944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755576" y="3212976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1540322" y="3379313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1830063" y="4834073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1187624" y="4581128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1763688" y="4509120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1547664" y="5157192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3961880" y="3329495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4456541" y="3475725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4326795" y="3137452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4756197" y="3258447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4429125" y="4929198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4581525" y="5081598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4761219" y="4635208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6" name="Picture 2" descr="C:\Users\Shmit\Desktop\Песочница\Лог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61886" y="0"/>
            <a:ext cx="882114" cy="793758"/>
          </a:xfrm>
          <a:prstGeom prst="rect">
            <a:avLst/>
          </a:prstGeom>
          <a:noFill/>
        </p:spPr>
      </p:pic>
      <p:sp>
        <p:nvSpPr>
          <p:cNvPr id="68" name="Заголовок 1"/>
          <p:cNvSpPr txBox="1">
            <a:spLocks/>
          </p:cNvSpPr>
          <p:nvPr/>
        </p:nvSpPr>
        <p:spPr>
          <a:xfrm>
            <a:off x="9525" y="248639"/>
            <a:ext cx="9143999" cy="7558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0033CC"/>
                </a:solidFill>
                <a:latin typeface="Calibri" pitchFamily="34" charset="0"/>
              </a:rPr>
              <a:t>Собственная система мониторинга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0033CC"/>
                </a:solidFill>
                <a:latin typeface="Calibri" pitchFamily="34" charset="0"/>
              </a:rPr>
              <a:t>Эффективный контроль за счет количества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0033CC"/>
                </a:solidFill>
                <a:latin typeface="Calibri" pitchFamily="34" charset="0"/>
              </a:rPr>
              <a:t>Источников и измерений</a:t>
            </a:r>
          </a:p>
        </p:txBody>
      </p:sp>
      <p:sp>
        <p:nvSpPr>
          <p:cNvPr id="65" name="Овал 64"/>
          <p:cNvSpPr/>
          <p:nvPr/>
        </p:nvSpPr>
        <p:spPr>
          <a:xfrm>
            <a:off x="1851866" y="2778645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2211906" y="3426717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2139898" y="2994669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2499938" y="2706637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2571946" y="3066677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1779858" y="3354709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2564604" y="3521046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2979826" y="2850083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Овал 74"/>
          <p:cNvSpPr/>
          <p:nvPr/>
        </p:nvSpPr>
        <p:spPr>
          <a:xfrm>
            <a:off x="3339866" y="3498155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3267858" y="3066107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3627898" y="2778075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3699906" y="3138115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Овал 78"/>
          <p:cNvSpPr/>
          <p:nvPr/>
        </p:nvSpPr>
        <p:spPr>
          <a:xfrm>
            <a:off x="2907818" y="3426147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3692564" y="3592484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/>
          <p:cNvSpPr/>
          <p:nvPr/>
        </p:nvSpPr>
        <p:spPr>
          <a:xfrm>
            <a:off x="1926140" y="3694044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Овал 81"/>
          <p:cNvSpPr/>
          <p:nvPr/>
        </p:nvSpPr>
        <p:spPr>
          <a:xfrm>
            <a:off x="2286180" y="4342116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2214172" y="3910068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2574212" y="3622036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/>
          <p:cNvSpPr/>
          <p:nvPr/>
        </p:nvSpPr>
        <p:spPr>
          <a:xfrm>
            <a:off x="2646220" y="3982076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/>
          <p:cNvSpPr/>
          <p:nvPr/>
        </p:nvSpPr>
        <p:spPr>
          <a:xfrm>
            <a:off x="1854132" y="4270108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Овал 86"/>
          <p:cNvSpPr/>
          <p:nvPr/>
        </p:nvSpPr>
        <p:spPr>
          <a:xfrm>
            <a:off x="2638878" y="4436445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/>
          <p:cNvSpPr/>
          <p:nvPr/>
        </p:nvSpPr>
        <p:spPr>
          <a:xfrm>
            <a:off x="3182132" y="3917501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/>
          <p:cNvSpPr/>
          <p:nvPr/>
        </p:nvSpPr>
        <p:spPr>
          <a:xfrm>
            <a:off x="3542172" y="4565573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/>
          <p:cNvSpPr/>
          <p:nvPr/>
        </p:nvSpPr>
        <p:spPr>
          <a:xfrm>
            <a:off x="3470164" y="4133525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Овал 90"/>
          <p:cNvSpPr/>
          <p:nvPr/>
        </p:nvSpPr>
        <p:spPr>
          <a:xfrm>
            <a:off x="3830204" y="3845493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Овал 91"/>
          <p:cNvSpPr/>
          <p:nvPr/>
        </p:nvSpPr>
        <p:spPr>
          <a:xfrm>
            <a:off x="3902212" y="4205533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Овал 92"/>
          <p:cNvSpPr/>
          <p:nvPr/>
        </p:nvSpPr>
        <p:spPr>
          <a:xfrm>
            <a:off x="3110124" y="4493565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Овал 93"/>
          <p:cNvSpPr/>
          <p:nvPr/>
        </p:nvSpPr>
        <p:spPr>
          <a:xfrm>
            <a:off x="3894870" y="4659902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Овал 94"/>
          <p:cNvSpPr/>
          <p:nvPr/>
        </p:nvSpPr>
        <p:spPr>
          <a:xfrm>
            <a:off x="4305870" y="3766052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Овал 95"/>
          <p:cNvSpPr/>
          <p:nvPr/>
        </p:nvSpPr>
        <p:spPr>
          <a:xfrm>
            <a:off x="4665910" y="4414124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4593902" y="3982076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Овал 97"/>
          <p:cNvSpPr/>
          <p:nvPr/>
        </p:nvSpPr>
        <p:spPr>
          <a:xfrm>
            <a:off x="4953942" y="3694044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Овал 98"/>
          <p:cNvSpPr/>
          <p:nvPr/>
        </p:nvSpPr>
        <p:spPr>
          <a:xfrm>
            <a:off x="5025950" y="4054084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Овал 99"/>
          <p:cNvSpPr/>
          <p:nvPr/>
        </p:nvSpPr>
        <p:spPr>
          <a:xfrm>
            <a:off x="4233862" y="4342116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Овал 100"/>
          <p:cNvSpPr/>
          <p:nvPr/>
        </p:nvSpPr>
        <p:spPr>
          <a:xfrm>
            <a:off x="5018608" y="4508453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Овал 101"/>
          <p:cNvSpPr/>
          <p:nvPr/>
        </p:nvSpPr>
        <p:spPr>
          <a:xfrm>
            <a:off x="3645665" y="1865780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Овал 102"/>
          <p:cNvSpPr/>
          <p:nvPr/>
        </p:nvSpPr>
        <p:spPr>
          <a:xfrm>
            <a:off x="4005705" y="2513852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Овал 103"/>
          <p:cNvSpPr/>
          <p:nvPr/>
        </p:nvSpPr>
        <p:spPr>
          <a:xfrm>
            <a:off x="3933697" y="2081804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Овал 104"/>
          <p:cNvSpPr/>
          <p:nvPr/>
        </p:nvSpPr>
        <p:spPr>
          <a:xfrm>
            <a:off x="4293737" y="1793772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Овал 105"/>
          <p:cNvSpPr/>
          <p:nvPr/>
        </p:nvSpPr>
        <p:spPr>
          <a:xfrm>
            <a:off x="4365745" y="2153812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Овал 106"/>
          <p:cNvSpPr/>
          <p:nvPr/>
        </p:nvSpPr>
        <p:spPr>
          <a:xfrm>
            <a:off x="3573657" y="2441844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Овал 107"/>
          <p:cNvSpPr/>
          <p:nvPr/>
        </p:nvSpPr>
        <p:spPr>
          <a:xfrm>
            <a:off x="4358403" y="2608181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/>
          <p:cNvSpPr/>
          <p:nvPr/>
        </p:nvSpPr>
        <p:spPr>
          <a:xfrm>
            <a:off x="4861745" y="1694865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Овал 109"/>
          <p:cNvSpPr/>
          <p:nvPr/>
        </p:nvSpPr>
        <p:spPr>
          <a:xfrm>
            <a:off x="5221785" y="2342937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Овал 110"/>
          <p:cNvSpPr/>
          <p:nvPr/>
        </p:nvSpPr>
        <p:spPr>
          <a:xfrm>
            <a:off x="5149777" y="1910889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Овал 111"/>
          <p:cNvSpPr/>
          <p:nvPr/>
        </p:nvSpPr>
        <p:spPr>
          <a:xfrm>
            <a:off x="5509817" y="1622857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Овал 112"/>
          <p:cNvSpPr/>
          <p:nvPr/>
        </p:nvSpPr>
        <p:spPr>
          <a:xfrm>
            <a:off x="5581825" y="1982897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Овал 113"/>
          <p:cNvSpPr/>
          <p:nvPr/>
        </p:nvSpPr>
        <p:spPr>
          <a:xfrm>
            <a:off x="4789737" y="2270929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Овал 114"/>
          <p:cNvSpPr/>
          <p:nvPr/>
        </p:nvSpPr>
        <p:spPr>
          <a:xfrm>
            <a:off x="5574483" y="2437266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Овал 115"/>
          <p:cNvSpPr/>
          <p:nvPr/>
        </p:nvSpPr>
        <p:spPr>
          <a:xfrm>
            <a:off x="5063782" y="2641417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Овал 116"/>
          <p:cNvSpPr/>
          <p:nvPr/>
        </p:nvSpPr>
        <p:spPr>
          <a:xfrm>
            <a:off x="5423822" y="3289489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Овал 117"/>
          <p:cNvSpPr/>
          <p:nvPr/>
        </p:nvSpPr>
        <p:spPr>
          <a:xfrm>
            <a:off x="5351814" y="2857441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Овал 118"/>
          <p:cNvSpPr/>
          <p:nvPr/>
        </p:nvSpPr>
        <p:spPr>
          <a:xfrm>
            <a:off x="5711854" y="2569409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Овал 119"/>
          <p:cNvSpPr/>
          <p:nvPr/>
        </p:nvSpPr>
        <p:spPr>
          <a:xfrm>
            <a:off x="5783862" y="2929449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Овал 120"/>
          <p:cNvSpPr/>
          <p:nvPr/>
        </p:nvSpPr>
        <p:spPr>
          <a:xfrm>
            <a:off x="4991774" y="3217481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Овал 121"/>
          <p:cNvSpPr/>
          <p:nvPr/>
        </p:nvSpPr>
        <p:spPr>
          <a:xfrm>
            <a:off x="5776520" y="3383818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Овал 122"/>
          <p:cNvSpPr/>
          <p:nvPr/>
        </p:nvSpPr>
        <p:spPr>
          <a:xfrm>
            <a:off x="5370254" y="3629064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Овал 123"/>
          <p:cNvSpPr/>
          <p:nvPr/>
        </p:nvSpPr>
        <p:spPr>
          <a:xfrm>
            <a:off x="5730294" y="4277136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Овал 124"/>
          <p:cNvSpPr/>
          <p:nvPr/>
        </p:nvSpPr>
        <p:spPr>
          <a:xfrm>
            <a:off x="5658286" y="3845088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Овал 125"/>
          <p:cNvSpPr/>
          <p:nvPr/>
        </p:nvSpPr>
        <p:spPr>
          <a:xfrm>
            <a:off x="6018326" y="3557056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Овал 126"/>
          <p:cNvSpPr/>
          <p:nvPr/>
        </p:nvSpPr>
        <p:spPr>
          <a:xfrm>
            <a:off x="6090334" y="3917096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Овал 127"/>
          <p:cNvSpPr/>
          <p:nvPr/>
        </p:nvSpPr>
        <p:spPr>
          <a:xfrm>
            <a:off x="5298246" y="4205128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Овал 128"/>
          <p:cNvSpPr/>
          <p:nvPr/>
        </p:nvSpPr>
        <p:spPr>
          <a:xfrm>
            <a:off x="6082992" y="4371465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Овал 129"/>
          <p:cNvSpPr/>
          <p:nvPr/>
        </p:nvSpPr>
        <p:spPr>
          <a:xfrm>
            <a:off x="5395244" y="4565168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Овал 131"/>
          <p:cNvSpPr/>
          <p:nvPr/>
        </p:nvSpPr>
        <p:spPr>
          <a:xfrm>
            <a:off x="5683276" y="4781192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" name="Овал 132"/>
          <p:cNvSpPr/>
          <p:nvPr/>
        </p:nvSpPr>
        <p:spPr>
          <a:xfrm>
            <a:off x="6043316" y="4493160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/>
          <p:cNvSpPr/>
          <p:nvPr/>
        </p:nvSpPr>
        <p:spPr>
          <a:xfrm>
            <a:off x="6115324" y="4853200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Овал 134"/>
          <p:cNvSpPr/>
          <p:nvPr/>
        </p:nvSpPr>
        <p:spPr>
          <a:xfrm>
            <a:off x="5323236" y="5141232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Овал 136"/>
          <p:cNvSpPr/>
          <p:nvPr/>
        </p:nvSpPr>
        <p:spPr>
          <a:xfrm>
            <a:off x="7360094" y="3092920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Овал 137"/>
          <p:cNvSpPr/>
          <p:nvPr/>
        </p:nvSpPr>
        <p:spPr>
          <a:xfrm>
            <a:off x="7720134" y="3740992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Овал 138"/>
          <p:cNvSpPr/>
          <p:nvPr/>
        </p:nvSpPr>
        <p:spPr>
          <a:xfrm>
            <a:off x="7648126" y="3308944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Овал 139"/>
          <p:cNvSpPr/>
          <p:nvPr/>
        </p:nvSpPr>
        <p:spPr>
          <a:xfrm>
            <a:off x="8008166" y="3020912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Овал 140"/>
          <p:cNvSpPr/>
          <p:nvPr/>
        </p:nvSpPr>
        <p:spPr>
          <a:xfrm>
            <a:off x="8080174" y="3380952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/>
          <p:cNvSpPr/>
          <p:nvPr/>
        </p:nvSpPr>
        <p:spPr>
          <a:xfrm>
            <a:off x="7288086" y="3668984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" name="Овал 142"/>
          <p:cNvSpPr/>
          <p:nvPr/>
        </p:nvSpPr>
        <p:spPr>
          <a:xfrm>
            <a:off x="8072832" y="3835321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4" name="Овал 143"/>
          <p:cNvSpPr/>
          <p:nvPr/>
        </p:nvSpPr>
        <p:spPr>
          <a:xfrm>
            <a:off x="6104929" y="2769763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Овал 144"/>
          <p:cNvSpPr/>
          <p:nvPr/>
        </p:nvSpPr>
        <p:spPr>
          <a:xfrm>
            <a:off x="6464969" y="3417835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Овал 145"/>
          <p:cNvSpPr/>
          <p:nvPr/>
        </p:nvSpPr>
        <p:spPr>
          <a:xfrm>
            <a:off x="6392961" y="2985787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/>
          <p:cNvSpPr/>
          <p:nvPr/>
        </p:nvSpPr>
        <p:spPr>
          <a:xfrm>
            <a:off x="6753001" y="2697755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8" name="Овал 147"/>
          <p:cNvSpPr/>
          <p:nvPr/>
        </p:nvSpPr>
        <p:spPr>
          <a:xfrm>
            <a:off x="6825009" y="3057795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9" name="Овал 148"/>
          <p:cNvSpPr/>
          <p:nvPr/>
        </p:nvSpPr>
        <p:spPr>
          <a:xfrm>
            <a:off x="6032921" y="3345827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0" name="Овал 149"/>
          <p:cNvSpPr/>
          <p:nvPr/>
        </p:nvSpPr>
        <p:spPr>
          <a:xfrm>
            <a:off x="6817667" y="3512164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1" name="Овал 150"/>
          <p:cNvSpPr/>
          <p:nvPr/>
        </p:nvSpPr>
        <p:spPr>
          <a:xfrm>
            <a:off x="5869857" y="1736919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2" name="Овал 151"/>
          <p:cNvSpPr/>
          <p:nvPr/>
        </p:nvSpPr>
        <p:spPr>
          <a:xfrm>
            <a:off x="6229897" y="2384991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" name="Овал 152"/>
          <p:cNvSpPr/>
          <p:nvPr/>
        </p:nvSpPr>
        <p:spPr>
          <a:xfrm>
            <a:off x="6157889" y="1952943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4" name="Овал 153"/>
          <p:cNvSpPr/>
          <p:nvPr/>
        </p:nvSpPr>
        <p:spPr>
          <a:xfrm>
            <a:off x="6517929" y="1664911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5" name="Овал 154"/>
          <p:cNvSpPr/>
          <p:nvPr/>
        </p:nvSpPr>
        <p:spPr>
          <a:xfrm>
            <a:off x="6589937" y="2024951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6" name="Овал 155"/>
          <p:cNvSpPr/>
          <p:nvPr/>
        </p:nvSpPr>
        <p:spPr>
          <a:xfrm>
            <a:off x="5797849" y="2312983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7" name="Овал 156"/>
          <p:cNvSpPr/>
          <p:nvPr/>
        </p:nvSpPr>
        <p:spPr>
          <a:xfrm>
            <a:off x="6582595" y="2479320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8" name="Овал 157"/>
          <p:cNvSpPr/>
          <p:nvPr/>
        </p:nvSpPr>
        <p:spPr>
          <a:xfrm>
            <a:off x="7763143" y="2505083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9" name="Овал 158"/>
          <p:cNvSpPr/>
          <p:nvPr/>
        </p:nvSpPr>
        <p:spPr>
          <a:xfrm>
            <a:off x="8123183" y="3153155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" name="Овал 159"/>
          <p:cNvSpPr/>
          <p:nvPr/>
        </p:nvSpPr>
        <p:spPr>
          <a:xfrm>
            <a:off x="8051175" y="2721107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" name="Овал 161"/>
          <p:cNvSpPr/>
          <p:nvPr/>
        </p:nvSpPr>
        <p:spPr>
          <a:xfrm>
            <a:off x="8483223" y="2793115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" name="Овал 162"/>
          <p:cNvSpPr/>
          <p:nvPr/>
        </p:nvSpPr>
        <p:spPr>
          <a:xfrm>
            <a:off x="7691135" y="3081147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Овал 163"/>
          <p:cNvSpPr/>
          <p:nvPr/>
        </p:nvSpPr>
        <p:spPr>
          <a:xfrm>
            <a:off x="8475881" y="3247484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5" name="Овал 164"/>
          <p:cNvSpPr/>
          <p:nvPr/>
        </p:nvSpPr>
        <p:spPr>
          <a:xfrm>
            <a:off x="6762833" y="4490199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6" name="Овал 165"/>
          <p:cNvSpPr/>
          <p:nvPr/>
        </p:nvSpPr>
        <p:spPr>
          <a:xfrm>
            <a:off x="7122873" y="5138271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" name="Овал 166"/>
          <p:cNvSpPr/>
          <p:nvPr/>
        </p:nvSpPr>
        <p:spPr>
          <a:xfrm>
            <a:off x="7050865" y="4706223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8" name="Овал 167"/>
          <p:cNvSpPr/>
          <p:nvPr/>
        </p:nvSpPr>
        <p:spPr>
          <a:xfrm>
            <a:off x="7410905" y="4418191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9" name="Овал 168"/>
          <p:cNvSpPr/>
          <p:nvPr/>
        </p:nvSpPr>
        <p:spPr>
          <a:xfrm>
            <a:off x="7482913" y="4778231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0" name="Овал 169"/>
          <p:cNvSpPr/>
          <p:nvPr/>
        </p:nvSpPr>
        <p:spPr>
          <a:xfrm>
            <a:off x="6690825" y="5066263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1" name="Овал 170"/>
          <p:cNvSpPr/>
          <p:nvPr/>
        </p:nvSpPr>
        <p:spPr>
          <a:xfrm>
            <a:off x="7475571" y="5232600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2" name="Овал 171"/>
          <p:cNvSpPr/>
          <p:nvPr/>
        </p:nvSpPr>
        <p:spPr>
          <a:xfrm>
            <a:off x="4465342" y="5128472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Овал 174"/>
          <p:cNvSpPr/>
          <p:nvPr/>
        </p:nvSpPr>
        <p:spPr>
          <a:xfrm>
            <a:off x="5113414" y="5056464"/>
            <a:ext cx="142876" cy="142876"/>
          </a:xfrm>
          <a:prstGeom prst="ellipse">
            <a:avLst/>
          </a:prstGeom>
          <a:solidFill>
            <a:srgbClr val="31E21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9" name="Picture 6" descr="Картинки по запросу monitor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924" y="5223520"/>
            <a:ext cx="4360969" cy="163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" name="Picture 2" descr="Картинки по запросу казахтелеком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341" y="5995893"/>
            <a:ext cx="1287080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1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8" dur="500" tmFilter="0, 0; .2, .5; .8, .5; 1, 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250" autoRev="1" fill="hold"/>
                                        <p:tgtEl>
                                          <p:spTgt spid="1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1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1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1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0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1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1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9" dur="500" tmFilter="0, 0; .2, .5; .8, .5; 1, 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0" dur="250" autoRev="1" fill="hold"/>
                                        <p:tgtEl>
                                          <p:spTgt spid="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52" dur="500" tmFilter="0, 0; .2, .5; .8, .5; 1, 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250" autoRev="1" fill="hold"/>
                                        <p:tgtEl>
                                          <p:spTgt spid="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55" dur="500" tmFilter="0, 0; .2, .5; .8, .5; 1, 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250" autoRev="1" fill="hold"/>
                                        <p:tgtEl>
                                          <p:spTgt spid="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58" dur="500" tmFilter="0, 0; .2, .5; .8, .5; 1, 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9" dur="250" autoRev="1" fill="hold"/>
                                        <p:tgtEl>
                                          <p:spTgt spid="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61" dur="500" tmFilter="0, 0; .2, .5; .8, .5; 1, 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2" dur="250" autoRev="1" fill="hold"/>
                                        <p:tgtEl>
                                          <p:spTgt spid="1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1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67" dur="500" tmFilter="0, 0; .2, .5; .8, .5; 1, 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8" dur="250" autoRev="1" fill="hold"/>
                                        <p:tgtEl>
                                          <p:spTgt spid="1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70" dur="500" tmFilter="0, 0; .2, .5; .8, .5; 1, 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1" dur="250" autoRev="1" fill="hold"/>
                                        <p:tgtEl>
                                          <p:spTgt spid="1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73" dur="500" tmFilter="0, 0; .2, .5; .8, .5; 1, 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4" dur="250" autoRev="1" fill="hold"/>
                                        <p:tgtEl>
                                          <p:spTgt spid="1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1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79" dur="500" tmFilter="0, 0; .2, .5; .8, .5; 1, 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250" autoRev="1" fill="hold"/>
                                        <p:tgtEl>
                                          <p:spTgt spid="1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500"/>
                            </p:stCondLst>
                            <p:childTnLst>
                              <p:par>
                                <p:cTn id="182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8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3500"/>
                            </p:stCondLst>
                            <p:childTnLst>
                              <p:par>
                                <p:cTn id="194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0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4500"/>
                            </p:stCondLst>
                            <p:childTnLst>
                              <p:par>
                                <p:cTn id="206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000"/>
                            </p:stCondLst>
                            <p:childTnLst>
                              <p:par>
                                <p:cTn id="212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500"/>
                            </p:stCondLst>
                            <p:childTnLst>
                              <p:par>
                                <p:cTn id="218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24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6500"/>
                            </p:stCondLst>
                            <p:childTnLst>
                              <p:par>
                                <p:cTn id="230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000"/>
                            </p:stCondLst>
                            <p:childTnLst>
                              <p:par>
                                <p:cTn id="236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500"/>
                            </p:stCondLst>
                            <p:childTnLst>
                              <p:par>
                                <p:cTn id="242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000"/>
                            </p:stCondLst>
                            <p:childTnLst>
                              <p:par>
                                <p:cTn id="248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500"/>
                            </p:stCondLst>
                            <p:childTnLst>
                              <p:par>
                                <p:cTn id="254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9000"/>
                            </p:stCondLst>
                            <p:childTnLst>
                              <p:par>
                                <p:cTn id="260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9500"/>
                            </p:stCondLst>
                            <p:childTnLst>
                              <p:par>
                                <p:cTn id="266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2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0500"/>
                            </p:stCondLst>
                            <p:childTnLst>
                              <p:par>
                                <p:cTn id="278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84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1500"/>
                            </p:stCondLst>
                            <p:childTnLst>
                              <p:par>
                                <p:cTn id="290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1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2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3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4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6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7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8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9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0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2500"/>
                            </p:stCondLst>
                            <p:childTnLst>
                              <p:par>
                                <p:cTn id="302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4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5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6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3000"/>
                            </p:stCondLst>
                            <p:childTnLst>
                              <p:par>
                                <p:cTn id="308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9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0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1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2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3500"/>
                            </p:stCondLst>
                            <p:childTnLst>
                              <p:par>
                                <p:cTn id="314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5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6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4000"/>
                            </p:stCondLst>
                            <p:childTnLst>
                              <p:par>
                                <p:cTn id="320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2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3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4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4500"/>
                            </p:stCondLst>
                            <p:childTnLst>
                              <p:par>
                                <p:cTn id="326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7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8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9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0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5000"/>
                            </p:stCondLst>
                            <p:childTnLst>
                              <p:par>
                                <p:cTn id="332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5500"/>
                            </p:stCondLst>
                            <p:childTnLst>
                              <p:par>
                                <p:cTn id="338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6000"/>
                            </p:stCondLst>
                            <p:childTnLst>
                              <p:par>
                                <p:cTn id="344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6500"/>
                            </p:stCondLst>
                            <p:childTnLst>
                              <p:par>
                                <p:cTn id="350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356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7500"/>
                            </p:stCondLst>
                            <p:childTnLst>
                              <p:par>
                                <p:cTn id="362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18000"/>
                            </p:stCondLst>
                            <p:childTnLst>
                              <p:par>
                                <p:cTn id="368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18500"/>
                            </p:stCondLst>
                            <p:childTnLst>
                              <p:par>
                                <p:cTn id="374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19000"/>
                            </p:stCondLst>
                            <p:childTnLst>
                              <p:par>
                                <p:cTn id="380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19500"/>
                            </p:stCondLst>
                            <p:childTnLst>
                              <p:par>
                                <p:cTn id="386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20000"/>
                            </p:stCondLst>
                            <p:childTnLst>
                              <p:par>
                                <p:cTn id="392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20500"/>
                            </p:stCondLst>
                            <p:childTnLst>
                              <p:par>
                                <p:cTn id="398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21000"/>
                            </p:stCondLst>
                            <p:childTnLst>
                              <p:par>
                                <p:cTn id="404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21500"/>
                            </p:stCondLst>
                            <p:childTnLst>
                              <p:par>
                                <p:cTn id="410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22000"/>
                            </p:stCondLst>
                            <p:childTnLst>
                              <p:par>
                                <p:cTn id="416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22500"/>
                            </p:stCondLst>
                            <p:childTnLst>
                              <p:par>
                                <p:cTn id="422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23000"/>
                            </p:stCondLst>
                            <p:childTnLst>
                              <p:par>
                                <p:cTn id="428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>
                            <p:stCondLst>
                              <p:cond delay="23500"/>
                            </p:stCondLst>
                            <p:childTnLst>
                              <p:par>
                                <p:cTn id="434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24000"/>
                            </p:stCondLst>
                            <p:childTnLst>
                              <p:par>
                                <p:cTn id="440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24500"/>
                            </p:stCondLst>
                            <p:childTnLst>
                              <p:par>
                                <p:cTn id="446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25000"/>
                            </p:stCondLst>
                            <p:childTnLst>
                              <p:par>
                                <p:cTn id="452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25500"/>
                            </p:stCondLst>
                            <p:childTnLst>
                              <p:par>
                                <p:cTn id="458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26000"/>
                            </p:stCondLst>
                            <p:childTnLst>
                              <p:par>
                                <p:cTn id="464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>
                            <p:stCondLst>
                              <p:cond delay="26500"/>
                            </p:stCondLst>
                            <p:childTnLst>
                              <p:par>
                                <p:cTn id="470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27000"/>
                            </p:stCondLst>
                            <p:childTnLst>
                              <p:par>
                                <p:cTn id="476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>
                            <p:stCondLst>
                              <p:cond delay="27500"/>
                            </p:stCondLst>
                            <p:childTnLst>
                              <p:par>
                                <p:cTn id="482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>
                            <p:stCondLst>
                              <p:cond delay="28000"/>
                            </p:stCondLst>
                            <p:childTnLst>
                              <p:par>
                                <p:cTn id="488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28500"/>
                            </p:stCondLst>
                            <p:childTnLst>
                              <p:par>
                                <p:cTn id="494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29000"/>
                            </p:stCondLst>
                            <p:childTnLst>
                              <p:par>
                                <p:cTn id="500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5" fill="hold">
                            <p:stCondLst>
                              <p:cond delay="29500"/>
                            </p:stCondLst>
                            <p:childTnLst>
                              <p:par>
                                <p:cTn id="506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1" fill="hold">
                            <p:stCondLst>
                              <p:cond delay="30000"/>
                            </p:stCondLst>
                            <p:childTnLst>
                              <p:par>
                                <p:cTn id="512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1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>
                            <p:stCondLst>
                              <p:cond delay="30500"/>
                            </p:stCondLst>
                            <p:childTnLst>
                              <p:par>
                                <p:cTn id="518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2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>
                            <p:stCondLst>
                              <p:cond delay="31000"/>
                            </p:stCondLst>
                            <p:childTnLst>
                              <p:par>
                                <p:cTn id="524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>
                            <p:stCondLst>
                              <p:cond delay="31500"/>
                            </p:stCondLst>
                            <p:childTnLst>
                              <p:par>
                                <p:cTn id="530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32000"/>
                            </p:stCondLst>
                            <p:childTnLst>
                              <p:par>
                                <p:cTn id="536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1" fill="hold">
                            <p:stCondLst>
                              <p:cond delay="32500"/>
                            </p:stCondLst>
                            <p:childTnLst>
                              <p:par>
                                <p:cTn id="542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4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7" fill="hold">
                            <p:stCondLst>
                              <p:cond delay="33000"/>
                            </p:stCondLst>
                            <p:childTnLst>
                              <p:par>
                                <p:cTn id="548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5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3" fill="hold">
                            <p:stCondLst>
                              <p:cond delay="33500"/>
                            </p:stCondLst>
                            <p:childTnLst>
                              <p:par>
                                <p:cTn id="554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5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9" fill="hold">
                            <p:stCondLst>
                              <p:cond delay="34000"/>
                            </p:stCondLst>
                            <p:childTnLst>
                              <p:par>
                                <p:cTn id="560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6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5" fill="hold">
                            <p:stCondLst>
                              <p:cond delay="34500"/>
                            </p:stCondLst>
                            <p:childTnLst>
                              <p:par>
                                <p:cTn id="566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6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1" fill="hold">
                            <p:stCondLst>
                              <p:cond delay="35000"/>
                            </p:stCondLst>
                            <p:childTnLst>
                              <p:par>
                                <p:cTn id="572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7" fill="hold">
                            <p:stCondLst>
                              <p:cond delay="35500"/>
                            </p:stCondLst>
                            <p:childTnLst>
                              <p:par>
                                <p:cTn id="578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8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3" fill="hold">
                            <p:stCondLst>
                              <p:cond delay="36000"/>
                            </p:stCondLst>
                            <p:childTnLst>
                              <p:par>
                                <p:cTn id="584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8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9" fill="hold">
                            <p:stCondLst>
                              <p:cond delay="36500"/>
                            </p:stCondLst>
                            <p:childTnLst>
                              <p:par>
                                <p:cTn id="590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9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5" fill="hold">
                            <p:stCondLst>
                              <p:cond delay="37000"/>
                            </p:stCondLst>
                            <p:childTnLst>
                              <p:par>
                                <p:cTn id="596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9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1" fill="hold">
                            <p:stCondLst>
                              <p:cond delay="37500"/>
                            </p:stCondLst>
                            <p:childTnLst>
                              <p:par>
                                <p:cTn id="602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0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7" fill="hold">
                            <p:stCondLst>
                              <p:cond delay="38000"/>
                            </p:stCondLst>
                            <p:childTnLst>
                              <p:par>
                                <p:cTn id="608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1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3" fill="hold">
                            <p:stCondLst>
                              <p:cond delay="38500"/>
                            </p:stCondLst>
                            <p:childTnLst>
                              <p:par>
                                <p:cTn id="614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1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9" fill="hold">
                            <p:stCondLst>
                              <p:cond delay="39000"/>
                            </p:stCondLst>
                            <p:childTnLst>
                              <p:par>
                                <p:cTn id="620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2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5" fill="hold">
                            <p:stCondLst>
                              <p:cond delay="39500"/>
                            </p:stCondLst>
                            <p:childTnLst>
                              <p:par>
                                <p:cTn id="626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2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1" fill="hold">
                            <p:stCondLst>
                              <p:cond delay="40000"/>
                            </p:stCondLst>
                            <p:childTnLst>
                              <p:par>
                                <p:cTn id="632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3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7" fill="hold">
                            <p:stCondLst>
                              <p:cond delay="40500"/>
                            </p:stCondLst>
                            <p:childTnLst>
                              <p:par>
                                <p:cTn id="638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4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3" fill="hold">
                            <p:stCondLst>
                              <p:cond delay="41000"/>
                            </p:stCondLst>
                            <p:childTnLst>
                              <p:par>
                                <p:cTn id="644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4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9" fill="hold">
                            <p:stCondLst>
                              <p:cond delay="41500"/>
                            </p:stCondLst>
                            <p:childTnLst>
                              <p:par>
                                <p:cTn id="650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5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5" fill="hold">
                            <p:stCondLst>
                              <p:cond delay="42000"/>
                            </p:stCondLst>
                            <p:childTnLst>
                              <p:par>
                                <p:cTn id="656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5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1" fill="hold">
                            <p:stCondLst>
                              <p:cond delay="42500"/>
                            </p:stCondLst>
                            <p:childTnLst>
                              <p:par>
                                <p:cTn id="662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6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7" fill="hold">
                            <p:stCondLst>
                              <p:cond delay="43000"/>
                            </p:stCondLst>
                            <p:childTnLst>
                              <p:par>
                                <p:cTn id="668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3" fill="hold">
                            <p:stCondLst>
                              <p:cond delay="43500"/>
                            </p:stCondLst>
                            <p:childTnLst>
                              <p:par>
                                <p:cTn id="674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9" fill="hold">
                            <p:stCondLst>
                              <p:cond delay="44000"/>
                            </p:stCondLst>
                            <p:childTnLst>
                              <p:par>
                                <p:cTn id="680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8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5" fill="hold">
                            <p:stCondLst>
                              <p:cond delay="44500"/>
                            </p:stCondLst>
                            <p:childTnLst>
                              <p:par>
                                <p:cTn id="686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8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1" fill="hold">
                            <p:stCondLst>
                              <p:cond delay="45000"/>
                            </p:stCondLst>
                            <p:childTnLst>
                              <p:par>
                                <p:cTn id="692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9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7" fill="hold">
                            <p:stCondLst>
                              <p:cond delay="45500"/>
                            </p:stCondLst>
                            <p:childTnLst>
                              <p:par>
                                <p:cTn id="698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0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3" fill="hold">
                            <p:stCondLst>
                              <p:cond delay="46000"/>
                            </p:stCondLst>
                            <p:childTnLst>
                              <p:par>
                                <p:cTn id="704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0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9" fill="hold">
                            <p:stCondLst>
                              <p:cond delay="46500"/>
                            </p:stCondLst>
                            <p:childTnLst>
                              <p:par>
                                <p:cTn id="710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1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1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5" fill="hold">
                            <p:stCondLst>
                              <p:cond delay="47000"/>
                            </p:stCondLst>
                            <p:childTnLst>
                              <p:par>
                                <p:cTn id="716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1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1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1" fill="hold">
                            <p:stCondLst>
                              <p:cond delay="47500"/>
                            </p:stCondLst>
                            <p:childTnLst>
                              <p:par>
                                <p:cTn id="722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2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7" fill="hold">
                            <p:stCondLst>
                              <p:cond delay="48000"/>
                            </p:stCondLst>
                            <p:childTnLst>
                              <p:par>
                                <p:cTn id="728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3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3" fill="hold">
                            <p:stCondLst>
                              <p:cond delay="48500"/>
                            </p:stCondLst>
                            <p:childTnLst>
                              <p:par>
                                <p:cTn id="734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3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9" fill="hold">
                            <p:stCondLst>
                              <p:cond delay="49000"/>
                            </p:stCondLst>
                            <p:childTnLst>
                              <p:par>
                                <p:cTn id="740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4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4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5" fill="hold">
                            <p:stCondLst>
                              <p:cond delay="49500"/>
                            </p:stCondLst>
                            <p:childTnLst>
                              <p:par>
                                <p:cTn id="746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4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4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1" fill="hold">
                            <p:stCondLst>
                              <p:cond delay="50000"/>
                            </p:stCondLst>
                            <p:childTnLst>
                              <p:par>
                                <p:cTn id="752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5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5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7" fill="hold">
                            <p:stCondLst>
                              <p:cond delay="50500"/>
                            </p:stCondLst>
                            <p:childTnLst>
                              <p:par>
                                <p:cTn id="758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6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6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3" fill="hold">
                            <p:stCondLst>
                              <p:cond delay="51000"/>
                            </p:stCondLst>
                            <p:childTnLst>
                              <p:par>
                                <p:cTn id="764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6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6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9" fill="hold">
                            <p:stCondLst>
                              <p:cond delay="51500"/>
                            </p:stCondLst>
                            <p:childTnLst>
                              <p:par>
                                <p:cTn id="770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7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7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776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7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7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1" fill="hold">
                            <p:stCondLst>
                              <p:cond delay="52500"/>
                            </p:stCondLst>
                            <p:childTnLst>
                              <p:par>
                                <p:cTn id="782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8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7" fill="hold">
                            <p:stCondLst>
                              <p:cond delay="53000"/>
                            </p:stCondLst>
                            <p:childTnLst>
                              <p:par>
                                <p:cTn id="788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9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9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3" fill="hold">
                            <p:stCondLst>
                              <p:cond delay="53500"/>
                            </p:stCondLst>
                            <p:childTnLst>
                              <p:par>
                                <p:cTn id="794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9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9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9" fill="hold">
                            <p:stCondLst>
                              <p:cond delay="54000"/>
                            </p:stCondLst>
                            <p:childTnLst>
                              <p:par>
                                <p:cTn id="800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0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0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5" fill="hold">
                            <p:stCondLst>
                              <p:cond delay="54500"/>
                            </p:stCondLst>
                            <p:childTnLst>
                              <p:par>
                                <p:cTn id="806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0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0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1" fill="hold">
                            <p:stCondLst>
                              <p:cond delay="55000"/>
                            </p:stCondLst>
                            <p:childTnLst>
                              <p:par>
                                <p:cTn id="812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1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7" fill="hold">
                            <p:stCondLst>
                              <p:cond delay="55500"/>
                            </p:stCondLst>
                            <p:childTnLst>
                              <p:par>
                                <p:cTn id="818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2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2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3" fill="hold">
                            <p:stCondLst>
                              <p:cond delay="56000"/>
                            </p:stCondLst>
                            <p:childTnLst>
                              <p:par>
                                <p:cTn id="824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2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2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9" fill="hold">
                            <p:stCondLst>
                              <p:cond delay="56500"/>
                            </p:stCondLst>
                            <p:childTnLst>
                              <p:par>
                                <p:cTn id="830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3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3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5" fill="hold">
                            <p:stCondLst>
                              <p:cond delay="57000"/>
                            </p:stCondLst>
                            <p:childTnLst>
                              <p:par>
                                <p:cTn id="836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3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3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1" fill="hold">
                            <p:stCondLst>
                              <p:cond delay="57500"/>
                            </p:stCondLst>
                            <p:childTnLst>
                              <p:par>
                                <p:cTn id="842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4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7" fill="hold">
                            <p:stCondLst>
                              <p:cond delay="58000"/>
                            </p:stCondLst>
                            <p:childTnLst>
                              <p:par>
                                <p:cTn id="848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5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5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3" fill="hold">
                            <p:stCondLst>
                              <p:cond delay="58500"/>
                            </p:stCondLst>
                            <p:childTnLst>
                              <p:par>
                                <p:cTn id="854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5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56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5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9" fill="hold">
                            <p:stCondLst>
                              <p:cond delay="59000"/>
                            </p:stCondLst>
                            <p:childTnLst>
                              <p:par>
                                <p:cTn id="860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6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6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5" fill="hold">
                            <p:stCondLst>
                              <p:cond delay="59500"/>
                            </p:stCondLst>
                            <p:childTnLst>
                              <p:par>
                                <p:cTn id="866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6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69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0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1" fill="hold">
                            <p:stCondLst>
                              <p:cond delay="60000"/>
                            </p:stCondLst>
                            <p:childTnLst>
                              <p:par>
                                <p:cTn id="872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74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75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6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7" fill="hold">
                            <p:stCondLst>
                              <p:cond delay="60500"/>
                            </p:stCondLst>
                            <p:childTnLst>
                              <p:par>
                                <p:cTn id="878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9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80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1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2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3" fill="hold">
                            <p:stCondLst>
                              <p:cond delay="61000"/>
                            </p:stCondLst>
                            <p:childTnLst>
                              <p:par>
                                <p:cTn id="884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5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86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9" fill="hold">
                            <p:stCondLst>
                              <p:cond delay="61500"/>
                            </p:stCondLst>
                            <p:childTnLst>
                              <p:par>
                                <p:cTn id="890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1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9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93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4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5" fill="hold">
                            <p:stCondLst>
                              <p:cond delay="62000"/>
                            </p:stCondLst>
                            <p:childTnLst>
                              <p:par>
                                <p:cTn id="896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9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9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1" fill="hold">
                            <p:stCondLst>
                              <p:cond delay="62500"/>
                            </p:stCondLst>
                            <p:childTnLst>
                              <p:par>
                                <p:cTn id="902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0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0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7" fill="hold">
                            <p:stCondLst>
                              <p:cond delay="63000"/>
                            </p:stCondLst>
                            <p:childTnLst>
                              <p:par>
                                <p:cTn id="908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9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10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1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3" fill="hold">
                            <p:stCondLst>
                              <p:cond delay="63500"/>
                            </p:stCondLst>
                            <p:childTnLst>
                              <p:par>
                                <p:cTn id="914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5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16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1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9" fill="hold">
                            <p:stCondLst>
                              <p:cond delay="64000"/>
                            </p:stCondLst>
                            <p:childTnLst>
                              <p:par>
                                <p:cTn id="920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1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22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23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5" fill="hold">
                            <p:stCondLst>
                              <p:cond delay="64500"/>
                            </p:stCondLst>
                            <p:childTnLst>
                              <p:par>
                                <p:cTn id="926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2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29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0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1" fill="hold">
                            <p:stCondLst>
                              <p:cond delay="65000"/>
                            </p:stCondLst>
                            <p:childTnLst>
                              <p:par>
                                <p:cTn id="932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3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34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5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6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7" fill="hold">
                            <p:stCondLst>
                              <p:cond delay="65500"/>
                            </p:stCondLst>
                            <p:childTnLst>
                              <p:par>
                                <p:cTn id="938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9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40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41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2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3" fill="hold">
                            <p:stCondLst>
                              <p:cond delay="66000"/>
                            </p:stCondLst>
                            <p:childTnLst>
                              <p:par>
                                <p:cTn id="944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5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46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4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9" fill="hold">
                            <p:stCondLst>
                              <p:cond delay="66500"/>
                            </p:stCondLst>
                            <p:childTnLst>
                              <p:par>
                                <p:cTn id="950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51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52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53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4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5" fill="hold">
                            <p:stCondLst>
                              <p:cond delay="67000"/>
                            </p:stCondLst>
                            <p:childTnLst>
                              <p:par>
                                <p:cTn id="956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57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58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59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0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1" fill="hold">
                            <p:stCondLst>
                              <p:cond delay="67500"/>
                            </p:stCondLst>
                            <p:childTnLst>
                              <p:par>
                                <p:cTn id="962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3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64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65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6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7" fill="hold">
                            <p:stCondLst>
                              <p:cond delay="68000"/>
                            </p:stCondLst>
                            <p:childTnLst>
                              <p:par>
                                <p:cTn id="968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9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70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71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2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3" fill="hold">
                            <p:stCondLst>
                              <p:cond delay="68500"/>
                            </p:stCondLst>
                            <p:childTnLst>
                              <p:par>
                                <p:cTn id="974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5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76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77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8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9" fill="hold">
                            <p:stCondLst>
                              <p:cond delay="69000"/>
                            </p:stCondLst>
                            <p:childTnLst>
                              <p:par>
                                <p:cTn id="980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1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82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83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4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5" fill="hold">
                            <p:stCondLst>
                              <p:cond delay="69500"/>
                            </p:stCondLst>
                            <p:childTnLst>
                              <p:par>
                                <p:cTn id="986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7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88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89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0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1" fill="hold">
                            <p:stCondLst>
                              <p:cond delay="70000"/>
                            </p:stCondLst>
                            <p:childTnLst>
                              <p:par>
                                <p:cTn id="992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3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94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95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6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7" fill="hold">
                            <p:stCondLst>
                              <p:cond delay="70500"/>
                            </p:stCondLst>
                            <p:childTnLst>
                              <p:par>
                                <p:cTn id="998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9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00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01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2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3" fill="hold">
                            <p:stCondLst>
                              <p:cond delay="71000"/>
                            </p:stCondLst>
                            <p:childTnLst>
                              <p:par>
                                <p:cTn id="1004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05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06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07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8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9" fill="hold">
                            <p:stCondLst>
                              <p:cond delay="71500"/>
                            </p:stCondLst>
                            <p:childTnLst>
                              <p:par>
                                <p:cTn id="1010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1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12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13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4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5" fill="hold">
                            <p:stCondLst>
                              <p:cond delay="72000"/>
                            </p:stCondLst>
                            <p:childTnLst>
                              <p:par>
                                <p:cTn id="1016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7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18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19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0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1" fill="hold">
                            <p:stCondLst>
                              <p:cond delay="72500"/>
                            </p:stCondLst>
                            <p:childTnLst>
                              <p:par>
                                <p:cTn id="1022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3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24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25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7" fill="hold">
                            <p:stCondLst>
                              <p:cond delay="73000"/>
                            </p:stCondLst>
                            <p:childTnLst>
                              <p:par>
                                <p:cTn id="1028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9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30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31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2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3" fill="hold">
                            <p:stCondLst>
                              <p:cond delay="73500"/>
                            </p:stCondLst>
                            <p:childTnLst>
                              <p:par>
                                <p:cTn id="1034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5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3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3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8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9" fill="hold">
                            <p:stCondLst>
                              <p:cond delay="74000"/>
                            </p:stCondLst>
                            <p:childTnLst>
                              <p:par>
                                <p:cTn id="1040" presetID="26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041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2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3" fill="hold">
                            <p:stCondLst>
                              <p:cond delay="74500"/>
                            </p:stCondLst>
                            <p:childTnLst>
                              <p:par>
                                <p:cTn id="1044" presetID="26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045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6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7" fill="hold">
                            <p:stCondLst>
                              <p:cond delay="75000"/>
                            </p:stCondLst>
                            <p:childTnLst>
                              <p:par>
                                <p:cTn id="1048" presetID="26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049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0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1" fill="hold">
                            <p:stCondLst>
                              <p:cond delay="75500"/>
                            </p:stCondLst>
                            <p:childTnLst>
                              <p:par>
                                <p:cTn id="1052" presetID="26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053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4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5" fill="hold">
                            <p:stCondLst>
                              <p:cond delay="76000"/>
                            </p:stCondLst>
                            <p:childTnLst>
                              <p:par>
                                <p:cTn id="1056" presetID="26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057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8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9" fill="hold">
                            <p:stCondLst>
                              <p:cond delay="76500"/>
                            </p:stCondLst>
                            <p:childTnLst>
                              <p:par>
                                <p:cTn id="1060" presetID="26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061" dur="500" tmFilter="0, 0; .2, .5; .8, .5; 1, 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2" dur="250" autoRev="1" fill="hold"/>
                                        <p:tgtEl>
                                          <p:spTgt spid="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3" fill="hold">
                            <p:stCondLst>
                              <p:cond delay="77000"/>
                            </p:stCondLst>
                            <p:childTnLst>
                              <p:par>
                                <p:cTn id="1064" presetID="26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065" dur="500" tmFilter="0, 0; .2, .5; .8, .5; 1, 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6" dur="250" autoRev="1" fill="hold"/>
                                        <p:tgtEl>
                                          <p:spTgt spid="1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7" fill="hold">
                            <p:stCondLst>
                              <p:cond delay="77500"/>
                            </p:stCondLst>
                            <p:childTnLst>
                              <p:par>
                                <p:cTn id="1068" presetID="26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069" dur="500" tmFilter="0, 0; .2, .5; .8, .5; 1, 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0" dur="250" autoRev="1" fill="hold"/>
                                        <p:tgtEl>
                                          <p:spTgt spid="1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1" fill="hold">
                            <p:stCondLst>
                              <p:cond delay="78000"/>
                            </p:stCondLst>
                            <p:childTnLst>
                              <p:par>
                                <p:cTn id="1072" presetID="26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073" dur="500" tmFilter="0, 0; .2, .5; .8, .5; 1, 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4" dur="250" autoRev="1" fill="hold"/>
                                        <p:tgtEl>
                                          <p:spTgt spid="1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5" fill="hold">
                            <p:stCondLst>
                              <p:cond delay="78500"/>
                            </p:stCondLst>
                            <p:childTnLst>
                              <p:par>
                                <p:cTn id="1076" presetID="26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077" dur="500" tmFilter="0, 0; .2, .5; .8, .5; 1, 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8" dur="250" autoRev="1" fill="hold"/>
                                        <p:tgtEl>
                                          <p:spTgt spid="1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9" fill="hold">
                            <p:stCondLst>
                              <p:cond delay="79000"/>
                            </p:stCondLst>
                            <p:childTnLst>
                              <p:par>
                                <p:cTn id="1080" presetID="26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081" dur="500" tmFilter="0, 0; .2, .5; .8, .5; 1, 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2" dur="250" autoRev="1" fill="hold"/>
                                        <p:tgtEl>
                                          <p:spTgt spid="1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3" fill="hold">
                            <p:stCondLst>
                              <p:cond delay="79500"/>
                            </p:stCondLst>
                            <p:childTnLst>
                              <p:par>
                                <p:cTn id="1084" presetID="26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085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6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7" fill="hold">
                            <p:stCondLst>
                              <p:cond delay="80000"/>
                            </p:stCondLst>
                            <p:childTnLst>
                              <p:par>
                                <p:cTn id="1088" presetID="26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089" dur="500" tmFilter="0, 0; .2, .5; .8, .5; 1, 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0" dur="250" autoRev="1" fill="hold"/>
                                        <p:tgtEl>
                                          <p:spTgt spid="1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1" fill="hold">
                            <p:stCondLst>
                              <p:cond delay="80500"/>
                            </p:stCondLst>
                            <p:childTnLst>
                              <p:par>
                                <p:cTn id="1092" presetID="26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093" dur="500" tmFilter="0, 0; .2, .5; .8, .5; 1, 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4" dur="250" autoRev="1" fill="hold"/>
                                        <p:tgtEl>
                                          <p:spTgt spid="1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5" fill="hold">
                            <p:stCondLst>
                              <p:cond delay="81000"/>
                            </p:stCondLst>
                            <p:childTnLst>
                              <p:par>
                                <p:cTn id="1096" presetID="26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097" dur="500" tmFilter="0, 0; .2, .5; .8, .5; 1, 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8" dur="250" autoRev="1" fill="hold"/>
                                        <p:tgtEl>
                                          <p:spTgt spid="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9" fill="hold">
                            <p:stCondLst>
                              <p:cond delay="81500"/>
                            </p:stCondLst>
                            <p:childTnLst>
                              <p:par>
                                <p:cTn id="1100" presetID="26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01" dur="500" tmFilter="0, 0; .2, .5; .8, .5; 1, 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2" dur="250" autoRev="1" fill="hold"/>
                                        <p:tgtEl>
                                          <p:spTgt spid="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104" presetID="26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05" dur="500" tmFilter="0, 0; .2, .5; .8, .5; 1, 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6" dur="250" autoRev="1" fill="hold"/>
                                        <p:tgtEl>
                                          <p:spTgt spid="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7" fill="hold">
                            <p:stCondLst>
                              <p:cond delay="82500"/>
                            </p:stCondLst>
                            <p:childTnLst>
                              <p:par>
                                <p:cTn id="1108" presetID="26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09" dur="500" tmFilter="0, 0; .2, .5; .8, .5; 1, 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0" dur="250" autoRev="1" fill="hold"/>
                                        <p:tgtEl>
                                          <p:spTgt spid="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1" fill="hold">
                            <p:stCondLst>
                              <p:cond delay="83000"/>
                            </p:stCondLst>
                            <p:childTnLst>
                              <p:par>
                                <p:cTn id="1112" presetID="26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13" dur="500" tmFilter="0, 0; .2, .5; .8, .5; 1, 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4" dur="250" autoRev="1" fill="hold"/>
                                        <p:tgtEl>
                                          <p:spTgt spid="1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5" fill="hold">
                            <p:stCondLst>
                              <p:cond delay="83500"/>
                            </p:stCondLst>
                            <p:childTnLst>
                              <p:par>
                                <p:cTn id="1116" presetID="26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17" dur="500" tmFilter="0, 0; .2, .5; .8, .5; 1, 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8" dur="250" autoRev="1" fill="hold"/>
                                        <p:tgtEl>
                                          <p:spTgt spid="1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9" fill="hold">
                            <p:stCondLst>
                              <p:cond delay="84000"/>
                            </p:stCondLst>
                            <p:childTnLst>
                              <p:par>
                                <p:cTn id="1120" presetID="26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21" dur="500" tmFilter="0, 0; .2, .5; .8, .5; 1, 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2" dur="250" autoRev="1" fill="hold"/>
                                        <p:tgtEl>
                                          <p:spTgt spid="1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3" fill="hold">
                            <p:stCondLst>
                              <p:cond delay="84500"/>
                            </p:stCondLst>
                            <p:childTnLst>
                              <p:par>
                                <p:cTn id="1124" presetID="26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25" dur="500" tmFilter="0, 0; .2, .5; .8, .5; 1, 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6" dur="250" autoRev="1" fill="hold"/>
                                        <p:tgtEl>
                                          <p:spTgt spid="1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7" fill="hold">
                            <p:stCondLst>
                              <p:cond delay="85000"/>
                            </p:stCondLst>
                            <p:childTnLst>
                              <p:par>
                                <p:cTn id="1128" presetID="26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29" dur="500" tmFilter="0, 0; .2, .5; .8, .5; 1, 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0" dur="250" autoRev="1" fill="hold"/>
                                        <p:tgtEl>
                                          <p:spTgt spid="1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1" fill="hold">
                            <p:stCondLst>
                              <p:cond delay="85500"/>
                            </p:stCondLst>
                            <p:childTnLst>
                              <p:par>
                                <p:cTn id="1132" presetID="26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33" dur="500" tmFilter="0, 0; .2, .5; .8, .5; 1, 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4" dur="250" autoRev="1" fill="hold"/>
                                        <p:tgtEl>
                                          <p:spTgt spid="1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5" fill="hold">
                            <p:stCondLst>
                              <p:cond delay="86000"/>
                            </p:stCondLst>
                            <p:childTnLst>
                              <p:par>
                                <p:cTn id="1136" presetID="26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37" dur="500" tmFilter="0, 0; .2, .5; .8, .5; 1, 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8" dur="250" autoRev="1" fill="hold"/>
                                        <p:tgtEl>
                                          <p:spTgt spid="1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9" fill="hold">
                            <p:stCondLst>
                              <p:cond delay="86500"/>
                            </p:stCondLst>
                            <p:childTnLst>
                              <p:par>
                                <p:cTn id="1140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4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3" fill="hold">
                            <p:stCondLst>
                              <p:cond delay="87000"/>
                            </p:stCondLst>
                            <p:childTnLst>
                              <p:par>
                                <p:cTn id="1144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4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7" fill="hold">
                            <p:stCondLst>
                              <p:cond delay="87500"/>
                            </p:stCondLst>
                            <p:childTnLst>
                              <p:par>
                                <p:cTn id="1148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49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0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1" fill="hold">
                            <p:stCondLst>
                              <p:cond delay="88000"/>
                            </p:stCondLst>
                            <p:childTnLst>
                              <p:par>
                                <p:cTn id="1152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5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5" fill="hold">
                            <p:stCondLst>
                              <p:cond delay="88500"/>
                            </p:stCondLst>
                            <p:childTnLst>
                              <p:par>
                                <p:cTn id="1156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57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8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9" fill="hold">
                            <p:stCondLst>
                              <p:cond delay="89000"/>
                            </p:stCondLst>
                            <p:childTnLst>
                              <p:par>
                                <p:cTn id="1160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61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2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3" fill="hold">
                            <p:stCondLst>
                              <p:cond delay="89500"/>
                            </p:stCondLst>
                            <p:childTnLst>
                              <p:par>
                                <p:cTn id="1164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65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6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7" fill="hold">
                            <p:stCondLst>
                              <p:cond delay="90000"/>
                            </p:stCondLst>
                            <p:childTnLst>
                              <p:par>
                                <p:cTn id="1168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69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0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1" fill="hold">
                            <p:stCondLst>
                              <p:cond delay="90500"/>
                            </p:stCondLst>
                            <p:childTnLst>
                              <p:par>
                                <p:cTn id="1172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73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4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5" fill="hold">
                            <p:stCondLst>
                              <p:cond delay="91000"/>
                            </p:stCondLst>
                            <p:childTnLst>
                              <p:par>
                                <p:cTn id="1176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77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8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9" fill="hold">
                            <p:stCondLst>
                              <p:cond delay="91500"/>
                            </p:stCondLst>
                            <p:childTnLst>
                              <p:par>
                                <p:cTn id="1180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81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2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3" fill="hold">
                            <p:stCondLst>
                              <p:cond delay="92000"/>
                            </p:stCondLst>
                            <p:childTnLst>
                              <p:par>
                                <p:cTn id="1184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85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6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7" fill="hold">
                            <p:stCondLst>
                              <p:cond delay="92500"/>
                            </p:stCondLst>
                            <p:childTnLst>
                              <p:par>
                                <p:cTn id="1188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89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0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1" fill="hold">
                            <p:stCondLst>
                              <p:cond delay="93000"/>
                            </p:stCondLst>
                            <p:childTnLst>
                              <p:par>
                                <p:cTn id="1192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93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4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5" fill="hold">
                            <p:stCondLst>
                              <p:cond delay="93500"/>
                            </p:stCondLst>
                            <p:childTnLst>
                              <p:par>
                                <p:cTn id="1196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97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8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9" fill="hold">
                            <p:stCondLst>
                              <p:cond delay="94000"/>
                            </p:stCondLst>
                            <p:childTnLst>
                              <p:par>
                                <p:cTn id="1200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0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3" fill="hold">
                            <p:stCondLst>
                              <p:cond delay="94500"/>
                            </p:stCondLst>
                            <p:childTnLst>
                              <p:par>
                                <p:cTn id="1204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05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6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7" fill="hold">
                            <p:stCondLst>
                              <p:cond delay="95000"/>
                            </p:stCondLst>
                            <p:childTnLst>
                              <p:par>
                                <p:cTn id="1208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09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0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1" fill="hold">
                            <p:stCondLst>
                              <p:cond delay="95500"/>
                            </p:stCondLst>
                            <p:childTnLst>
                              <p:par>
                                <p:cTn id="1212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13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4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5" fill="hold">
                            <p:stCondLst>
                              <p:cond delay="96000"/>
                            </p:stCondLst>
                            <p:childTnLst>
                              <p:par>
                                <p:cTn id="1216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17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8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9" fill="hold">
                            <p:stCondLst>
                              <p:cond delay="96500"/>
                            </p:stCondLst>
                            <p:childTnLst>
                              <p:par>
                                <p:cTn id="1220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21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2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3" fill="hold">
                            <p:stCondLst>
                              <p:cond delay="97000"/>
                            </p:stCondLst>
                            <p:childTnLst>
                              <p:par>
                                <p:cTn id="1224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25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6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7" fill="hold">
                            <p:stCondLst>
                              <p:cond delay="97500"/>
                            </p:stCondLst>
                            <p:childTnLst>
                              <p:par>
                                <p:cTn id="1228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29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0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1" fill="hold">
                            <p:stCondLst>
                              <p:cond delay="98000"/>
                            </p:stCondLst>
                            <p:childTnLst>
                              <p:par>
                                <p:cTn id="1232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33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4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5" fill="hold">
                            <p:stCondLst>
                              <p:cond delay="98500"/>
                            </p:stCondLst>
                            <p:childTnLst>
                              <p:par>
                                <p:cTn id="1236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37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8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9" fill="hold">
                            <p:stCondLst>
                              <p:cond delay="99000"/>
                            </p:stCondLst>
                            <p:childTnLst>
                              <p:par>
                                <p:cTn id="1240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41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2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3" fill="hold">
                            <p:stCondLst>
                              <p:cond delay="99500"/>
                            </p:stCondLst>
                            <p:childTnLst>
                              <p:par>
                                <p:cTn id="1244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45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6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7" fill="hold">
                            <p:stCondLst>
                              <p:cond delay="100000"/>
                            </p:stCondLst>
                            <p:childTnLst>
                              <p:par>
                                <p:cTn id="1248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49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0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1" fill="hold">
                            <p:stCondLst>
                              <p:cond delay="100500"/>
                            </p:stCondLst>
                            <p:childTnLst>
                              <p:par>
                                <p:cTn id="1252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53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4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5" fill="hold">
                            <p:stCondLst>
                              <p:cond delay="101000"/>
                            </p:stCondLst>
                            <p:childTnLst>
                              <p:par>
                                <p:cTn id="1256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57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8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9" fill="hold">
                            <p:stCondLst>
                              <p:cond delay="101500"/>
                            </p:stCondLst>
                            <p:childTnLst>
                              <p:par>
                                <p:cTn id="1260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61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2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3" fill="hold">
                            <p:stCondLst>
                              <p:cond delay="102000"/>
                            </p:stCondLst>
                            <p:childTnLst>
                              <p:par>
                                <p:cTn id="1264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65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6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7" fill="hold">
                            <p:stCondLst>
                              <p:cond delay="102500"/>
                            </p:stCondLst>
                            <p:childTnLst>
                              <p:par>
                                <p:cTn id="1268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69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0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1" fill="hold">
                            <p:stCondLst>
                              <p:cond delay="103000"/>
                            </p:stCondLst>
                            <p:childTnLst>
                              <p:par>
                                <p:cTn id="1272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73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4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5" fill="hold">
                            <p:stCondLst>
                              <p:cond delay="103500"/>
                            </p:stCondLst>
                            <p:childTnLst>
                              <p:par>
                                <p:cTn id="1276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77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8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9" fill="hold">
                            <p:stCondLst>
                              <p:cond delay="104000"/>
                            </p:stCondLst>
                            <p:childTnLst>
                              <p:par>
                                <p:cTn id="1280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81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2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3" fill="hold">
                            <p:stCondLst>
                              <p:cond delay="104500"/>
                            </p:stCondLst>
                            <p:childTnLst>
                              <p:par>
                                <p:cTn id="1284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85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6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7" fill="hold">
                            <p:stCondLst>
                              <p:cond delay="105000"/>
                            </p:stCondLst>
                            <p:childTnLst>
                              <p:par>
                                <p:cTn id="1288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89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0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1" fill="hold">
                            <p:stCondLst>
                              <p:cond delay="105500"/>
                            </p:stCondLst>
                            <p:childTnLst>
                              <p:par>
                                <p:cTn id="1292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93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4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5" fill="hold">
                            <p:stCondLst>
                              <p:cond delay="106000"/>
                            </p:stCondLst>
                            <p:childTnLst>
                              <p:par>
                                <p:cTn id="1296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97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8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9" fill="hold">
                            <p:stCondLst>
                              <p:cond delay="106500"/>
                            </p:stCondLst>
                            <p:childTnLst>
                              <p:par>
                                <p:cTn id="1300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01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2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3" fill="hold">
                            <p:stCondLst>
                              <p:cond delay="107000"/>
                            </p:stCondLst>
                            <p:childTnLst>
                              <p:par>
                                <p:cTn id="1304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05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6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7" fill="hold">
                            <p:stCondLst>
                              <p:cond delay="107500"/>
                            </p:stCondLst>
                            <p:childTnLst>
                              <p:par>
                                <p:cTn id="1308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09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0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1" fill="hold">
                            <p:stCondLst>
                              <p:cond delay="108000"/>
                            </p:stCondLst>
                            <p:childTnLst>
                              <p:par>
                                <p:cTn id="1312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13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4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5" fill="hold">
                            <p:stCondLst>
                              <p:cond delay="108500"/>
                            </p:stCondLst>
                            <p:childTnLst>
                              <p:par>
                                <p:cTn id="1316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17" dur="50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8" dur="250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9" fill="hold">
                            <p:stCondLst>
                              <p:cond delay="109000"/>
                            </p:stCondLst>
                            <p:childTnLst>
                              <p:par>
                                <p:cTn id="1320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21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2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3" fill="hold">
                            <p:stCondLst>
                              <p:cond delay="109500"/>
                            </p:stCondLst>
                            <p:childTnLst>
                              <p:par>
                                <p:cTn id="1324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25" dur="50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6" dur="250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1328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29" dur="500" tmFilter="0, 0; .2, .5; .8, .5; 1, 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0" dur="250" autoRev="1" fill="hold"/>
                                        <p:tgtEl>
                                          <p:spTgt spid="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1" fill="hold">
                            <p:stCondLst>
                              <p:cond delay="110500"/>
                            </p:stCondLst>
                            <p:childTnLst>
                              <p:par>
                                <p:cTn id="1332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33" dur="500" tmFilter="0, 0; .2, .5; .8, .5; 1, 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4" dur="250" autoRev="1" fill="hold"/>
                                        <p:tgtEl>
                                          <p:spTgt spid="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5" fill="hold">
                            <p:stCondLst>
                              <p:cond delay="111000"/>
                            </p:stCondLst>
                            <p:childTnLst>
                              <p:par>
                                <p:cTn id="1336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37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8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9" fill="hold">
                            <p:stCondLst>
                              <p:cond delay="111500"/>
                            </p:stCondLst>
                            <p:childTnLst>
                              <p:par>
                                <p:cTn id="1340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41" dur="500" tmFilter="0, 0; .2, .5; .8, .5; 1, 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2" dur="250" autoRev="1" fill="hold"/>
                                        <p:tgtEl>
                                          <p:spTgt spid="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3" fill="hold">
                            <p:stCondLst>
                              <p:cond delay="112000"/>
                            </p:stCondLst>
                            <p:childTnLst>
                              <p:par>
                                <p:cTn id="1344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45" dur="500" tmFilter="0, 0; .2, .5; .8, .5; 1, 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6" dur="250" autoRev="1" fill="hold"/>
                                        <p:tgtEl>
                                          <p:spTgt spid="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7" fill="hold">
                            <p:stCondLst>
                              <p:cond delay="112500"/>
                            </p:stCondLst>
                            <p:childTnLst>
                              <p:par>
                                <p:cTn id="1348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49" dur="500" tmFilter="0, 0; .2, .5; .8, .5; 1, 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0" dur="250" autoRev="1" fill="hold"/>
                                        <p:tgtEl>
                                          <p:spTgt spid="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1" fill="hold">
                            <p:stCondLst>
                              <p:cond delay="113000"/>
                            </p:stCondLst>
                            <p:childTnLst>
                              <p:par>
                                <p:cTn id="1352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53" dur="500" tmFilter="0, 0; .2, .5; .8, .5; 1, 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4" dur="250" autoRev="1" fill="hold"/>
                                        <p:tgtEl>
                                          <p:spTgt spid="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5" fill="hold">
                            <p:stCondLst>
                              <p:cond delay="113500"/>
                            </p:stCondLst>
                            <p:childTnLst>
                              <p:par>
                                <p:cTn id="1356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57" dur="500" tmFilter="0, 0; .2, .5; .8, .5; 1, 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8" dur="250" autoRev="1" fill="hold"/>
                                        <p:tgtEl>
                                          <p:spTgt spid="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9" fill="hold">
                            <p:stCondLst>
                              <p:cond delay="114000"/>
                            </p:stCondLst>
                            <p:childTnLst>
                              <p:par>
                                <p:cTn id="1360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61" dur="500" tmFilter="0, 0; .2, .5; .8, .5; 1, 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2" dur="250" autoRev="1" fill="hold"/>
                                        <p:tgtEl>
                                          <p:spTgt spid="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3" fill="hold">
                            <p:stCondLst>
                              <p:cond delay="114500"/>
                            </p:stCondLst>
                            <p:childTnLst>
                              <p:par>
                                <p:cTn id="1364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65" dur="500" tmFilter="0, 0; .2, .5; .8, .5; 1, 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6" dur="250" autoRev="1" fill="hold"/>
                                        <p:tgtEl>
                                          <p:spTgt spid="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7" fill="hold">
                            <p:stCondLst>
                              <p:cond delay="115000"/>
                            </p:stCondLst>
                            <p:childTnLst>
                              <p:par>
                                <p:cTn id="1368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69" dur="50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0" dur="250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1" fill="hold">
                            <p:stCondLst>
                              <p:cond delay="115500"/>
                            </p:stCondLst>
                            <p:childTnLst>
                              <p:par>
                                <p:cTn id="1372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73" dur="500" tmFilter="0, 0; .2, .5; .8, .5; 1, 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4" dur="250" autoRev="1" fill="hold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5" fill="hold">
                            <p:stCondLst>
                              <p:cond delay="116000"/>
                            </p:stCondLst>
                            <p:childTnLst>
                              <p:par>
                                <p:cTn id="1376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77" dur="500" tmFilter="0, 0; .2, .5; .8, .5; 1, 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8" dur="250" autoRev="1" fill="hold"/>
                                        <p:tgtEl>
                                          <p:spTgt spid="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9" fill="hold">
                            <p:stCondLst>
                              <p:cond delay="116500"/>
                            </p:stCondLst>
                            <p:childTnLst>
                              <p:par>
                                <p:cTn id="1380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81" dur="500" tmFilter="0, 0; .2, .5; .8, .5; 1, 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2" dur="250" autoRev="1" fill="hold"/>
                                        <p:tgtEl>
                                          <p:spTgt spid="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3" fill="hold">
                            <p:stCondLst>
                              <p:cond delay="117000"/>
                            </p:stCondLst>
                            <p:childTnLst>
                              <p:par>
                                <p:cTn id="1384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85" dur="500" tmFilter="0, 0; .2, .5; .8, .5; 1, 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6" dur="250" autoRev="1" fill="hold"/>
                                        <p:tgtEl>
                                          <p:spTgt spid="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7" fill="hold">
                            <p:stCondLst>
                              <p:cond delay="117500"/>
                            </p:stCondLst>
                            <p:childTnLst>
                              <p:par>
                                <p:cTn id="1388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89" dur="500" tmFilter="0, 0; .2, .5; .8, .5; 1, 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0" dur="250" autoRev="1" fill="hold"/>
                                        <p:tgtEl>
                                          <p:spTgt spid="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1" fill="hold">
                            <p:stCondLst>
                              <p:cond delay="118000"/>
                            </p:stCondLst>
                            <p:childTnLst>
                              <p:par>
                                <p:cTn id="1392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93" dur="500" tmFilter="0, 0; .2, .5; .8, .5; 1, 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4" dur="250" autoRev="1" fill="hold"/>
                                        <p:tgtEl>
                                          <p:spTgt spid="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5" fill="hold">
                            <p:stCondLst>
                              <p:cond delay="118500"/>
                            </p:stCondLst>
                            <p:childTnLst>
                              <p:par>
                                <p:cTn id="1396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97" dur="500" tmFilter="0, 0; .2, .5; .8, .5; 1, 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8" dur="250" autoRev="1" fill="hold"/>
                                        <p:tgtEl>
                                          <p:spTgt spid="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9" fill="hold">
                            <p:stCondLst>
                              <p:cond delay="119000"/>
                            </p:stCondLst>
                            <p:childTnLst>
                              <p:par>
                                <p:cTn id="1400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01" dur="500" tmFilter="0, 0; .2, .5; .8, .5; 1, 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2" dur="250" autoRev="1" fill="hold"/>
                                        <p:tgtEl>
                                          <p:spTgt spid="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3" fill="hold">
                            <p:stCondLst>
                              <p:cond delay="119500"/>
                            </p:stCondLst>
                            <p:childTnLst>
                              <p:par>
                                <p:cTn id="1404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05" dur="500" tmFilter="0, 0; .2, .5; .8, .5; 1, 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6" dur="250" autoRev="1" fill="hold"/>
                                        <p:tgtEl>
                                          <p:spTgt spid="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7" fill="hold">
                            <p:stCondLst>
                              <p:cond delay="120000"/>
                            </p:stCondLst>
                            <p:childTnLst>
                              <p:par>
                                <p:cTn id="1408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09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0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1" fill="hold">
                            <p:stCondLst>
                              <p:cond delay="120500"/>
                            </p:stCondLst>
                            <p:childTnLst>
                              <p:par>
                                <p:cTn id="1412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13" dur="500" tmFilter="0, 0; .2, .5; .8, .5; 1, 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4" dur="250" autoRev="1" fill="hold"/>
                                        <p:tgtEl>
                                          <p:spTgt spid="1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5" fill="hold">
                            <p:stCondLst>
                              <p:cond delay="121000"/>
                            </p:stCondLst>
                            <p:childTnLst>
                              <p:par>
                                <p:cTn id="1416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17" dur="500" tmFilter="0, 0; .2, .5; .8, .5; 1, 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8" dur="250" autoRev="1" fill="hold"/>
                                        <p:tgtEl>
                                          <p:spTgt spid="1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9" fill="hold">
                            <p:stCondLst>
                              <p:cond delay="121500"/>
                            </p:stCondLst>
                            <p:childTnLst>
                              <p:par>
                                <p:cTn id="1420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21" dur="500" tmFilter="0, 0; .2, .5; .8, .5; 1, 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2" dur="250" autoRev="1" fill="hold"/>
                                        <p:tgtEl>
                                          <p:spTgt spid="1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3" fill="hold">
                            <p:stCondLst>
                              <p:cond delay="122000"/>
                            </p:stCondLst>
                            <p:childTnLst>
                              <p:par>
                                <p:cTn id="1424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25" dur="500" tmFilter="0, 0; .2, .5; .8, .5; 1, 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6" dur="250" autoRev="1" fill="hold"/>
                                        <p:tgtEl>
                                          <p:spTgt spid="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7" fill="hold">
                            <p:stCondLst>
                              <p:cond delay="122500"/>
                            </p:stCondLst>
                            <p:childTnLst>
                              <p:par>
                                <p:cTn id="1428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29" dur="500" tmFilter="0, 0; .2, .5; .8, .5; 1, 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0" dur="250" autoRev="1" fill="hold"/>
                                        <p:tgtEl>
                                          <p:spTgt spid="1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1" fill="hold">
                            <p:stCondLst>
                              <p:cond delay="123000"/>
                            </p:stCondLst>
                            <p:childTnLst>
                              <p:par>
                                <p:cTn id="1432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33" dur="500" tmFilter="0, 0; .2, .5; .8, .5; 1, 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4" dur="250" autoRev="1" fill="hold"/>
                                        <p:tgtEl>
                                          <p:spTgt spid="1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5" fill="hold">
                            <p:stCondLst>
                              <p:cond delay="123500"/>
                            </p:stCondLst>
                            <p:childTnLst>
                              <p:par>
                                <p:cTn id="1436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37" dur="500" tmFilter="0, 0; .2, .5; .8, .5; 1, 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8" dur="250" autoRev="1" fill="hold"/>
                                        <p:tgtEl>
                                          <p:spTgt spid="1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9" fill="hold">
                            <p:stCondLst>
                              <p:cond delay="124000"/>
                            </p:stCondLst>
                            <p:childTnLst>
                              <p:par>
                                <p:cTn id="1440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41" dur="500" tmFilter="0, 0; .2, .5; .8, .5; 1, 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2" dur="250" autoRev="1" fill="hold"/>
                                        <p:tgtEl>
                                          <p:spTgt spid="1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3" fill="hold">
                            <p:stCondLst>
                              <p:cond delay="124500"/>
                            </p:stCondLst>
                            <p:childTnLst>
                              <p:par>
                                <p:cTn id="1444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45" dur="500" tmFilter="0, 0; .2, .5; .8, .5; 1, 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6" dur="250" autoRev="1" fill="hold"/>
                                        <p:tgtEl>
                                          <p:spTgt spid="1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7" fill="hold">
                            <p:stCondLst>
                              <p:cond delay="125000"/>
                            </p:stCondLst>
                            <p:childTnLst>
                              <p:par>
                                <p:cTn id="1448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49" dur="500" tmFilter="0, 0; .2, .5; .8, .5; 1, 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0" dur="250" autoRev="1" fill="hold"/>
                                        <p:tgtEl>
                                          <p:spTgt spid="1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1" fill="hold">
                            <p:stCondLst>
                              <p:cond delay="125500"/>
                            </p:stCondLst>
                            <p:childTnLst>
                              <p:par>
                                <p:cTn id="1452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53" dur="500" tmFilter="0, 0; .2, .5; .8, .5; 1, 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4" dur="250" autoRev="1" fill="hold"/>
                                        <p:tgtEl>
                                          <p:spTgt spid="1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5" fill="hold">
                            <p:stCondLst>
                              <p:cond delay="126000"/>
                            </p:stCondLst>
                            <p:childTnLst>
                              <p:par>
                                <p:cTn id="1456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57" dur="500" tmFilter="0, 0; .2, .5; .8, .5; 1, 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8" dur="250" autoRev="1" fill="hold"/>
                                        <p:tgtEl>
                                          <p:spTgt spid="1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9" fill="hold">
                            <p:stCondLst>
                              <p:cond delay="126500"/>
                            </p:stCondLst>
                            <p:childTnLst>
                              <p:par>
                                <p:cTn id="1460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61" dur="500" tmFilter="0, 0; .2, .5; .8, .5; 1, 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2" dur="250" autoRev="1" fill="hold"/>
                                        <p:tgtEl>
                                          <p:spTgt spid="1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3" fill="hold">
                            <p:stCondLst>
                              <p:cond delay="127000"/>
                            </p:stCondLst>
                            <p:childTnLst>
                              <p:par>
                                <p:cTn id="1464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65" dur="500" tmFilter="0, 0; .2, .5; .8, .5; 1, 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6" dur="250" autoRev="1" fill="hold"/>
                                        <p:tgtEl>
                                          <p:spTgt spid="1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7" fill="hold">
                            <p:stCondLst>
                              <p:cond delay="127500"/>
                            </p:stCondLst>
                            <p:childTnLst>
                              <p:par>
                                <p:cTn id="1468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69" dur="500" tmFilter="0, 0; .2, .5; .8, .5; 1, 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0" dur="250" autoRev="1" fill="hold"/>
                                        <p:tgtEl>
                                          <p:spTgt spid="1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1" fill="hold">
                            <p:stCondLst>
                              <p:cond delay="128000"/>
                            </p:stCondLst>
                            <p:childTnLst>
                              <p:par>
                                <p:cTn id="1472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73" dur="500" tmFilter="0, 0; .2, .5; .8, .5; 1, 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4" dur="250" autoRev="1" fill="hold"/>
                                        <p:tgtEl>
                                          <p:spTgt spid="1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5" fill="hold">
                            <p:stCondLst>
                              <p:cond delay="128500"/>
                            </p:stCondLst>
                            <p:childTnLst>
                              <p:par>
                                <p:cTn id="1476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77" dur="500" tmFilter="0, 0; .2, .5; .8, .5; 1, 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8" dur="250" autoRev="1" fill="hold"/>
                                        <p:tgtEl>
                                          <p:spTgt spid="1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9" fill="hold">
                            <p:stCondLst>
                              <p:cond delay="129000"/>
                            </p:stCondLst>
                            <p:childTnLst>
                              <p:par>
                                <p:cTn id="1480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81" dur="500" tmFilter="0, 0; .2, .5; .8, .5; 1, 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2" dur="250" autoRev="1" fill="hold"/>
                                        <p:tgtEl>
                                          <p:spTgt spid="1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3" fill="hold">
                            <p:stCondLst>
                              <p:cond delay="129500"/>
                            </p:stCondLst>
                            <p:childTnLst>
                              <p:par>
                                <p:cTn id="1484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85" dur="500" tmFilter="0, 0; .2, .5; .8, .5; 1, 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6" dur="250" autoRev="1" fill="hold"/>
                                        <p:tgtEl>
                                          <p:spTgt spid="1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7" fill="hold">
                            <p:stCondLst>
                              <p:cond delay="130000"/>
                            </p:stCondLst>
                            <p:childTnLst>
                              <p:par>
                                <p:cTn id="1488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89" dur="500" tmFilter="0, 0; .2, .5; .8, .5; 1, 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90" dur="250" autoRev="1" fill="hold"/>
                                        <p:tgtEl>
                                          <p:spTgt spid="1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1" fill="hold">
                            <p:stCondLst>
                              <p:cond delay="130500"/>
                            </p:stCondLst>
                            <p:childTnLst>
                              <p:par>
                                <p:cTn id="1492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93" dur="500" tmFilter="0, 0; .2, .5; .8, .5; 1, 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94" dur="250" autoRev="1" fill="hold"/>
                                        <p:tgtEl>
                                          <p:spTgt spid="1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5" fill="hold">
                            <p:stCondLst>
                              <p:cond delay="131000"/>
                            </p:stCondLst>
                            <p:childTnLst>
                              <p:par>
                                <p:cTn id="1496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97" dur="500" tmFilter="0, 0; .2, .5; .8, .5; 1, 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98" dur="250" autoRev="1" fill="hold"/>
                                        <p:tgtEl>
                                          <p:spTgt spid="1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9" fill="hold">
                            <p:stCondLst>
                              <p:cond delay="131500"/>
                            </p:stCondLst>
                            <p:childTnLst>
                              <p:par>
                                <p:cTn id="1500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501" dur="500" tmFilter="0, 0; .2, .5; .8, .5; 1, 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02" dur="250" autoRev="1" fill="hold"/>
                                        <p:tgtEl>
                                          <p:spTgt spid="1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1504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505" dur="500" tmFilter="0, 0; .2, .5; .8, .5; 1, 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06" dur="250" autoRev="1" fill="hold"/>
                                        <p:tgtEl>
                                          <p:spTgt spid="1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7" fill="hold">
                            <p:stCondLst>
                              <p:cond delay="132500"/>
                            </p:stCondLst>
                            <p:childTnLst>
                              <p:par>
                                <p:cTn id="1508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509" dur="500" tmFilter="0, 0; .2, .5; .8, .5; 1, 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0" dur="250" autoRev="1" fill="hold"/>
                                        <p:tgtEl>
                                          <p:spTgt spid="1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1" fill="hold">
                            <p:stCondLst>
                              <p:cond delay="133000"/>
                            </p:stCondLst>
                            <p:childTnLst>
                              <p:par>
                                <p:cTn id="1512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513" dur="500" tmFilter="0, 0; .2, .5; .8, .5; 1, 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4" dur="250" autoRev="1" fill="hold"/>
                                        <p:tgtEl>
                                          <p:spTgt spid="1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5" fill="hold">
                            <p:stCondLst>
                              <p:cond delay="133500"/>
                            </p:stCondLst>
                            <p:childTnLst>
                              <p:par>
                                <p:cTn id="1516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517" dur="500" tmFilter="0, 0; .2, .5; .8, .5; 1, 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8" dur="250" autoRev="1" fill="hold"/>
                                        <p:tgtEl>
                                          <p:spTgt spid="1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9" fill="hold">
                            <p:stCondLst>
                              <p:cond delay="134000"/>
                            </p:stCondLst>
                            <p:childTnLst>
                              <p:par>
                                <p:cTn id="1520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521" dur="500" tmFilter="0, 0; .2, .5; .8, .5; 1, 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2" dur="250" autoRev="1" fill="hold"/>
                                        <p:tgtEl>
                                          <p:spTgt spid="1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3" fill="hold">
                            <p:stCondLst>
                              <p:cond delay="134500"/>
                            </p:stCondLst>
                            <p:childTnLst>
                              <p:par>
                                <p:cTn id="1524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525" dur="500" tmFilter="0, 0; .2, .5; .8, .5; 1, 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6" dur="250" autoRev="1" fill="hold"/>
                                        <p:tgtEl>
                                          <p:spTgt spid="1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7" fill="hold">
                            <p:stCondLst>
                              <p:cond delay="135000"/>
                            </p:stCondLst>
                            <p:childTnLst>
                              <p:par>
                                <p:cTn id="1528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529" dur="500" tmFilter="0, 0; .2, .5; .8, .5; 1, 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0" dur="250" autoRev="1" fill="hold"/>
                                        <p:tgtEl>
                                          <p:spTgt spid="1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1" fill="hold">
                            <p:stCondLst>
                              <p:cond delay="135500"/>
                            </p:stCondLst>
                            <p:childTnLst>
                              <p:par>
                                <p:cTn id="1532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533" dur="500" tmFilter="0, 0; .2, .5; .8, .5; 1, 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4" dur="250" autoRev="1" fill="hold"/>
                                        <p:tgtEl>
                                          <p:spTgt spid="1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5" fill="hold">
                            <p:stCondLst>
                              <p:cond delay="136000"/>
                            </p:stCondLst>
                            <p:childTnLst>
                              <p:par>
                                <p:cTn id="1536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537" dur="500" tmFilter="0, 0; .2, .5; .8, .5; 1, 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8" dur="250" autoRev="1" fill="hold"/>
                                        <p:tgtEl>
                                          <p:spTgt spid="1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9" fill="hold">
                            <p:stCondLst>
                              <p:cond delay="136500"/>
                            </p:stCondLst>
                            <p:childTnLst>
                              <p:par>
                                <p:cTn id="1540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541" dur="500" tmFilter="0, 0; .2, .5; .8, .5; 1, 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42" dur="250" autoRev="1" fill="hold"/>
                                        <p:tgtEl>
                                          <p:spTgt spid="1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3" fill="hold">
                            <p:stCondLst>
                              <p:cond delay="137000"/>
                            </p:stCondLst>
                            <p:childTnLst>
                              <p:par>
                                <p:cTn id="1544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545" dur="500" tmFilter="0, 0; .2, .5; .8, .5; 1, 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46" dur="250" autoRev="1" fill="hold"/>
                                        <p:tgtEl>
                                          <p:spTgt spid="1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7" fill="hold">
                            <p:stCondLst>
                              <p:cond delay="137500"/>
                            </p:stCondLst>
                            <p:childTnLst>
                              <p:par>
                                <p:cTn id="1548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549" dur="500" tmFilter="0, 0; .2, .5; .8, .5; 1, 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0" dur="250" autoRev="1" fill="hold"/>
                                        <p:tgtEl>
                                          <p:spTgt spid="1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1" fill="hold">
                            <p:stCondLst>
                              <p:cond delay="138000"/>
                            </p:stCondLst>
                            <p:childTnLst>
                              <p:par>
                                <p:cTn id="1552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553" dur="500" tmFilter="0, 0; .2, .5; .8, .5; 1, 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4" dur="250" autoRev="1" fill="hold"/>
                                        <p:tgtEl>
                                          <p:spTgt spid="1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5" fill="hold">
                            <p:stCondLst>
                              <p:cond delay="138500"/>
                            </p:stCondLst>
                            <p:childTnLst>
                              <p:par>
                                <p:cTn id="1556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557" dur="500" tmFilter="0, 0; .2, .5; .8, .5; 1, 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8" dur="250" autoRev="1" fill="hold"/>
                                        <p:tgtEl>
                                          <p:spTgt spid="1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9" fill="hold">
                            <p:stCondLst>
                              <p:cond delay="139000"/>
                            </p:stCondLst>
                            <p:childTnLst>
                              <p:par>
                                <p:cTn id="1560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561" dur="500" tmFilter="0, 0; .2, .5; .8, .5; 1, 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2" dur="250" autoRev="1" fill="hold"/>
                                        <p:tgtEl>
                                          <p:spTgt spid="1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3" fill="hold">
                            <p:stCondLst>
                              <p:cond delay="139500"/>
                            </p:stCondLst>
                            <p:childTnLst>
                              <p:par>
                                <p:cTn id="1564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565" dur="500" tmFilter="0, 0; .2, .5; .8, .5; 1, 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6" dur="250" autoRev="1" fill="hold"/>
                                        <p:tgtEl>
                                          <p:spTgt spid="1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7" fill="hold">
                            <p:stCondLst>
                              <p:cond delay="140000"/>
                            </p:stCondLst>
                            <p:childTnLst>
                              <p:par>
                                <p:cTn id="1568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569" dur="500" tmFilter="0, 0; .2, .5; .8, .5; 1, 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0" dur="250" autoRev="1" fill="hold"/>
                                        <p:tgtEl>
                                          <p:spTgt spid="1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1" fill="hold">
                            <p:stCondLst>
                              <p:cond delay="140500"/>
                            </p:stCondLst>
                            <p:childTnLst>
                              <p:par>
                                <p:cTn id="1572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573" dur="500" tmFilter="0, 0; .2, .5; .8, .5; 1, 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4" dur="250" autoRev="1" fill="hold"/>
                                        <p:tgtEl>
                                          <p:spTgt spid="1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5" fill="hold">
                            <p:stCondLst>
                              <p:cond delay="141000"/>
                            </p:stCondLst>
                            <p:childTnLst>
                              <p:par>
                                <p:cTn id="1576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577" dur="500" tmFilter="0, 0; .2, .5; .8, .5; 1, 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8" dur="250" autoRev="1" fill="hold"/>
                                        <p:tgtEl>
                                          <p:spTgt spid="1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9" fill="hold">
                            <p:stCondLst>
                              <p:cond delay="141500"/>
                            </p:stCondLst>
                            <p:childTnLst>
                              <p:par>
                                <p:cTn id="1580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581" dur="500" tmFilter="0, 0; .2, .5; .8, .5; 1, 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2" dur="250" autoRev="1" fill="hold"/>
                                        <p:tgtEl>
                                          <p:spTgt spid="1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3" fill="hold">
                            <p:stCondLst>
                              <p:cond delay="142000"/>
                            </p:stCondLst>
                            <p:childTnLst>
                              <p:par>
                                <p:cTn id="1584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585" dur="500" tmFilter="0, 0; .2, .5; .8, .5; 1, 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6" dur="250" autoRev="1" fill="hold"/>
                                        <p:tgtEl>
                                          <p:spTgt spid="1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7" fill="hold">
                            <p:stCondLst>
                              <p:cond delay="142500"/>
                            </p:stCondLst>
                            <p:childTnLst>
                              <p:par>
                                <p:cTn id="1588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589" dur="500" tmFilter="0, 0; .2, .5; .8, .5; 1, 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90" dur="250" autoRev="1" fill="hold"/>
                                        <p:tgtEl>
                                          <p:spTgt spid="1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1" fill="hold">
                            <p:stCondLst>
                              <p:cond delay="143000"/>
                            </p:stCondLst>
                            <p:childTnLst>
                              <p:par>
                                <p:cTn id="1592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593" dur="500" tmFilter="0, 0; .2, .5; .8, .5; 1, 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94" dur="250" autoRev="1" fill="hold"/>
                                        <p:tgtEl>
                                          <p:spTgt spid="1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5" fill="hold">
                            <p:stCondLst>
                              <p:cond delay="143500"/>
                            </p:stCondLst>
                            <p:childTnLst>
                              <p:par>
                                <p:cTn id="1596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597" dur="500" tmFilter="0, 0; .2, .5; .8, .5; 1, 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98" dur="250" autoRev="1" fill="hold"/>
                                        <p:tgtEl>
                                          <p:spTgt spid="1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9" fill="hold">
                            <p:stCondLst>
                              <p:cond delay="144000"/>
                            </p:stCondLst>
                            <p:childTnLst>
                              <p:par>
                                <p:cTn id="1600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601" dur="500" tmFilter="0, 0; .2, .5; .8, .5; 1, 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2" dur="250" autoRev="1" fill="hold"/>
                                        <p:tgtEl>
                                          <p:spTgt spid="1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3" fill="hold">
                            <p:stCondLst>
                              <p:cond delay="144500"/>
                            </p:stCondLst>
                            <p:childTnLst>
                              <p:par>
                                <p:cTn id="1604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605" dur="500" tmFilter="0, 0; .2, .5; .8, .5; 1, 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6" dur="250" autoRev="1" fill="hold"/>
                                        <p:tgtEl>
                                          <p:spTgt spid="1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7" fill="hold">
                            <p:stCondLst>
                              <p:cond delay="145000"/>
                            </p:stCondLst>
                            <p:childTnLst>
                              <p:par>
                                <p:cTn id="1608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609" dur="500" tmFilter="0, 0; .2, .5; .8, .5; 1, 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0" dur="250" autoRev="1" fill="hold"/>
                                        <p:tgtEl>
                                          <p:spTgt spid="1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4" grpId="2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  <p:bldP spid="43" grpId="0" animBg="1"/>
      <p:bldP spid="43" grpId="1" animBg="1"/>
      <p:bldP spid="44" grpId="0" animBg="1"/>
      <p:bldP spid="44" grpId="1" animBg="1"/>
      <p:bldP spid="44" grpId="2" animBg="1"/>
      <p:bldP spid="45" grpId="0" animBg="1"/>
      <p:bldP spid="45" grpId="1" animBg="1"/>
      <p:bldP spid="45" grpId="2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5" grpId="0" animBg="1"/>
      <p:bldP spid="65" grpId="1" animBg="1"/>
      <p:bldP spid="67" grpId="0" animBg="1"/>
      <p:bldP spid="67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2" grpId="2" animBg="1"/>
      <p:bldP spid="103" grpId="0" animBg="1"/>
      <p:bldP spid="103" grpId="1" animBg="1"/>
      <p:bldP spid="103" grpId="2" animBg="1"/>
      <p:bldP spid="104" grpId="0" animBg="1"/>
      <p:bldP spid="104" grpId="1" animBg="1"/>
      <p:bldP spid="104" grpId="2" animBg="1"/>
      <p:bldP spid="105" grpId="0" animBg="1"/>
      <p:bldP spid="105" grpId="1" animBg="1"/>
      <p:bldP spid="105" grpId="2" animBg="1"/>
      <p:bldP spid="106" grpId="0" animBg="1"/>
      <p:bldP spid="106" grpId="1" animBg="1"/>
      <p:bldP spid="106" grpId="2" animBg="1"/>
      <p:bldP spid="107" grpId="0" animBg="1"/>
      <p:bldP spid="107" grpId="1" animBg="1"/>
      <p:bldP spid="107" grpId="2" animBg="1"/>
      <p:bldP spid="108" grpId="0" animBg="1"/>
      <p:bldP spid="108" grpId="1" animBg="1"/>
      <p:bldP spid="109" grpId="0" animBg="1"/>
      <p:bldP spid="109" grpId="1" animBg="1"/>
      <p:bldP spid="109" grpId="2" animBg="1"/>
      <p:bldP spid="110" grpId="0" animBg="1"/>
      <p:bldP spid="110" grpId="1" animBg="1"/>
      <p:bldP spid="110" grpId="2" animBg="1"/>
      <p:bldP spid="111" grpId="0" animBg="1"/>
      <p:bldP spid="111" grpId="1" animBg="1"/>
      <p:bldP spid="111" grpId="2" animBg="1"/>
      <p:bldP spid="112" grpId="0" animBg="1"/>
      <p:bldP spid="112" grpId="1" animBg="1"/>
      <p:bldP spid="112" grpId="2" animBg="1"/>
      <p:bldP spid="113" grpId="0" animBg="1"/>
      <p:bldP spid="113" grpId="1" animBg="1"/>
      <p:bldP spid="113" grpId="2" animBg="1"/>
      <p:bldP spid="114" grpId="0" animBg="1"/>
      <p:bldP spid="114" grpId="1" animBg="1"/>
      <p:bldP spid="114" grpId="2" animBg="1"/>
      <p:bldP spid="115" grpId="0" animBg="1"/>
      <p:bldP spid="115" grpId="1" animBg="1"/>
      <p:bldP spid="115" grpId="2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32" grpId="0" animBg="1"/>
      <p:bldP spid="132" grpId="1" animBg="1"/>
      <p:bldP spid="133" grpId="0" animBg="1"/>
      <p:bldP spid="133" grpId="1" animBg="1"/>
      <p:bldP spid="134" grpId="0" animBg="1"/>
      <p:bldP spid="134" grpId="1" animBg="1"/>
      <p:bldP spid="135" grpId="0" animBg="1"/>
      <p:bldP spid="135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147" grpId="0" animBg="1"/>
      <p:bldP spid="147" grpId="1" animBg="1"/>
      <p:bldP spid="148" grpId="0" animBg="1"/>
      <p:bldP spid="148" grpId="1" animBg="1"/>
      <p:bldP spid="149" grpId="0" animBg="1"/>
      <p:bldP spid="149" grpId="1" animBg="1"/>
      <p:bldP spid="150" grpId="0" animBg="1"/>
      <p:bldP spid="150" grpId="1" animBg="1"/>
      <p:bldP spid="151" grpId="0" animBg="1"/>
      <p:bldP spid="151" grpId="1" animBg="1"/>
      <p:bldP spid="151" grpId="2" animBg="1"/>
      <p:bldP spid="152" grpId="0" animBg="1"/>
      <p:bldP spid="152" grpId="1" animBg="1"/>
      <p:bldP spid="152" grpId="2" animBg="1"/>
      <p:bldP spid="153" grpId="0" animBg="1"/>
      <p:bldP spid="153" grpId="1" animBg="1"/>
      <p:bldP spid="153" grpId="2" animBg="1"/>
      <p:bldP spid="154" grpId="0" animBg="1"/>
      <p:bldP spid="154" grpId="1" animBg="1"/>
      <p:bldP spid="154" grpId="2" animBg="1"/>
      <p:bldP spid="155" grpId="0" animBg="1"/>
      <p:bldP spid="155" grpId="1" animBg="1"/>
      <p:bldP spid="155" grpId="2" animBg="1"/>
      <p:bldP spid="156" grpId="0" animBg="1"/>
      <p:bldP spid="156" grpId="1" animBg="1"/>
      <p:bldP spid="156" grpId="2" animBg="1"/>
      <p:bldP spid="157" grpId="0" animBg="1"/>
      <p:bldP spid="157" grpId="1" animBg="1"/>
      <p:bldP spid="157" grpId="2" animBg="1"/>
      <p:bldP spid="158" grpId="0" animBg="1"/>
      <p:bldP spid="158" grpId="1" animBg="1"/>
      <p:bldP spid="159" grpId="0" animBg="1"/>
      <p:bldP spid="159" grpId="1" animBg="1"/>
      <p:bldP spid="160" grpId="0" animBg="1"/>
      <p:bldP spid="160" grpId="1" animBg="1"/>
      <p:bldP spid="162" grpId="0" animBg="1"/>
      <p:bldP spid="162" grpId="1" animBg="1"/>
      <p:bldP spid="163" grpId="0" animBg="1"/>
      <p:bldP spid="163" grpId="1" animBg="1"/>
      <p:bldP spid="164" grpId="0" animBg="1"/>
      <p:bldP spid="164" grpId="1" animBg="1"/>
      <p:bldP spid="165" grpId="0" animBg="1"/>
      <p:bldP spid="165" grpId="1" animBg="1"/>
      <p:bldP spid="166" grpId="0" animBg="1"/>
      <p:bldP spid="166" grpId="1" animBg="1"/>
      <p:bldP spid="167" grpId="0" animBg="1"/>
      <p:bldP spid="167" grpId="1" animBg="1"/>
      <p:bldP spid="168" grpId="0" animBg="1"/>
      <p:bldP spid="168" grpId="1" animBg="1"/>
      <p:bldP spid="169" grpId="0" animBg="1"/>
      <p:bldP spid="169" grpId="1" animBg="1"/>
      <p:bldP spid="170" grpId="0" animBg="1"/>
      <p:bldP spid="170" grpId="1" animBg="1"/>
      <p:bldP spid="171" grpId="0" animBg="1"/>
      <p:bldP spid="171" grpId="1" animBg="1"/>
      <p:bldP spid="172" grpId="0" animBg="1"/>
      <p:bldP spid="172" grpId="1" animBg="1"/>
      <p:bldP spid="175" grpId="0" animBg="1"/>
      <p:bldP spid="17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1740" y="2025810"/>
            <a:ext cx="7042184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/>
            <a:r>
              <a:rPr lang="en-US" sz="2400" dirty="0" smtClean="0"/>
              <a:t>Raspberry PI:</a:t>
            </a:r>
          </a:p>
          <a:p>
            <a:pPr marL="285750" indent="-285750"/>
            <a:endParaRPr lang="ru-R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OS </a:t>
            </a:r>
            <a:r>
              <a:rPr lang="ru-RU" sz="2400" dirty="0" smtClean="0"/>
              <a:t>на базе </a:t>
            </a:r>
            <a:r>
              <a:rPr lang="en-US" sz="2400" dirty="0" smtClean="0"/>
              <a:t>Linux</a:t>
            </a:r>
            <a:endParaRPr lang="ru-R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Измерения любой сложности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Подключение дополнительных внешних </a:t>
            </a:r>
          </a:p>
          <a:p>
            <a:r>
              <a:rPr lang="ru-RU" sz="2400" dirty="0" smtClean="0"/>
              <a:t>датчиков (температура, движение, влажность и т.д.)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Простота подключения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Относительно низкая стоимость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8" name="Picture 3" descr="C:\Users\admin\Desktop\Презентация системы мониторинга\RASP_03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9276" y="1669783"/>
            <a:ext cx="2676302" cy="1987817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" y="0"/>
            <a:ext cx="9143999" cy="7558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800" b="1" dirty="0">
                <a:solidFill>
                  <a:srgbClr val="0033CC"/>
                </a:solidFill>
                <a:latin typeface="Calibri" pitchFamily="34" charset="0"/>
              </a:rPr>
              <a:t>Аппаратная  платформа</a:t>
            </a:r>
          </a:p>
        </p:txBody>
      </p:sp>
      <p:pic>
        <p:nvPicPr>
          <p:cNvPr id="11" name="Picture 2" descr="C:\Users\Shmit\Desktop\Песочница\Лог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61886" y="0"/>
            <a:ext cx="882114" cy="793758"/>
          </a:xfrm>
          <a:prstGeom prst="rect">
            <a:avLst/>
          </a:prstGeom>
          <a:noFill/>
        </p:spPr>
      </p:pic>
      <p:pic>
        <p:nvPicPr>
          <p:cNvPr id="3074" name="Picture 2" descr="Картинки по запросу Raspberry P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851" y="4582148"/>
            <a:ext cx="3067149" cy="208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Картинки по запросу казахтелеком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920" y="5993904"/>
            <a:ext cx="1287080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0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5670</TotalTime>
  <Words>277</Words>
  <Application>Microsoft Office PowerPoint</Application>
  <PresentationFormat>Экран (4:3)</PresentationFormat>
  <Paragraphs>109</Paragraphs>
  <Slides>13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Применение Ripe Atlas на сетях национального оператора. Построение своей системы мониторинга по мотивам «Атласа»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First</dc:creator>
  <cp:lastModifiedBy>Alexandr Nikitin</cp:lastModifiedBy>
  <cp:revision>61</cp:revision>
  <dcterms:created xsi:type="dcterms:W3CDTF">2018-08-25T05:23:26Z</dcterms:created>
  <dcterms:modified xsi:type="dcterms:W3CDTF">2018-09-24T10:25:37Z</dcterms:modified>
</cp:coreProperties>
</file>